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60" r:id="rId1"/>
  </p:sldMasterIdLst>
  <p:notesMasterIdLst>
    <p:notesMasterId r:id="rId31"/>
  </p:notesMasterIdLst>
  <p:handoutMasterIdLst>
    <p:handoutMasterId r:id="rId32"/>
  </p:handoutMasterIdLst>
  <p:sldIdLst>
    <p:sldId id="287" r:id="rId2"/>
    <p:sldId id="259" r:id="rId3"/>
    <p:sldId id="260" r:id="rId4"/>
    <p:sldId id="271" r:id="rId5"/>
    <p:sldId id="289" r:id="rId6"/>
    <p:sldId id="360" r:id="rId7"/>
    <p:sldId id="290" r:id="rId8"/>
    <p:sldId id="298" r:id="rId9"/>
    <p:sldId id="295" r:id="rId10"/>
    <p:sldId id="296" r:id="rId11"/>
    <p:sldId id="297" r:id="rId12"/>
    <p:sldId id="395" r:id="rId13"/>
    <p:sldId id="300" r:id="rId14"/>
    <p:sldId id="396" r:id="rId15"/>
    <p:sldId id="344" r:id="rId16"/>
    <p:sldId id="346" r:id="rId17"/>
    <p:sldId id="350" r:id="rId18"/>
    <p:sldId id="361" r:id="rId19"/>
    <p:sldId id="362" r:id="rId20"/>
    <p:sldId id="363" r:id="rId21"/>
    <p:sldId id="364" r:id="rId22"/>
    <p:sldId id="365" r:id="rId23"/>
    <p:sldId id="307" r:id="rId24"/>
    <p:sldId id="281" r:id="rId25"/>
    <p:sldId id="341" r:id="rId26"/>
    <p:sldId id="342" r:id="rId27"/>
    <p:sldId id="358" r:id="rId28"/>
    <p:sldId id="343" r:id="rId29"/>
    <p:sldId id="282" r:id="rId30"/>
  </p:sldIdLst>
  <p:sldSz cx="12192000" cy="6858000"/>
  <p:notesSz cx="6858000" cy="9144000"/>
  <p:embeddedFontLst>
    <p:embeddedFont>
      <p:font typeface="等线" panose="02010600030101010101" pitchFamily="2" charset="-122"/>
      <p:regular r:id="rId33"/>
      <p:bold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mbria" panose="02040503050406030204" pitchFamily="18" charset="0"/>
      <p:regular r:id="rId39"/>
      <p:bold r:id="rId40"/>
      <p:italic r:id="rId41"/>
      <p:boldItalic r:id="rId42"/>
    </p:embeddedFont>
  </p:embeddedFontLst>
  <p:custDataLst>
    <p:tags r:id="rId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hần Mặc định" id="{CDFF5BAD-91BF-4BF9-85CB-B06E78E3A097}">
          <p14:sldIdLst>
            <p14:sldId id="287"/>
            <p14:sldId id="259"/>
          </p14:sldIdLst>
        </p14:section>
        <p14:section name="Intro" id="{3CF2C10B-C59E-4489-BC23-E8E66DCE872C}">
          <p14:sldIdLst>
            <p14:sldId id="260"/>
            <p14:sldId id="271"/>
            <p14:sldId id="289"/>
            <p14:sldId id="360"/>
            <p14:sldId id="290"/>
          </p14:sldIdLst>
        </p14:section>
        <p14:section name="Implementation" id="{0FDCB205-0A9A-47D4-B292-269DEC4FE909}">
          <p14:sldIdLst>
            <p14:sldId id="298"/>
            <p14:sldId id="295"/>
            <p14:sldId id="296"/>
            <p14:sldId id="297"/>
            <p14:sldId id="395"/>
            <p14:sldId id="300"/>
            <p14:sldId id="396"/>
            <p14:sldId id="344"/>
            <p14:sldId id="346"/>
            <p14:sldId id="350"/>
            <p14:sldId id="361"/>
            <p14:sldId id="362"/>
            <p14:sldId id="363"/>
            <p14:sldId id="364"/>
            <p14:sldId id="365"/>
            <p14:sldId id="307"/>
          </p14:sldIdLst>
        </p14:section>
        <p14:section name="Outcome" id="{97E202CE-BD81-44A8-9039-CD5BBA4DC9FF}">
          <p14:sldIdLst>
            <p14:sldId id="281"/>
            <p14:sldId id="341"/>
            <p14:sldId id="342"/>
          </p14:sldIdLst>
        </p14:section>
        <p14:section name="Future Plan" id="{87594726-0A23-4B68-98CD-B7D3227CA8D7}">
          <p14:sldIdLst>
            <p14:sldId id="358"/>
            <p14:sldId id="343"/>
            <p14:sldId id="282"/>
          </p14:sldIdLst>
        </p14:section>
        <p14:section name="Template" id="{C8C696E0-8D5F-40F3-8C1F-A1E3F57B106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ường Lê Ngọc" initials="TLN" lastIdx="1" clrIdx="0">
    <p:extLst>
      <p:ext uri="{19B8F6BF-5375-455C-9EA6-DF929625EA0E}">
        <p15:presenceInfo xmlns:p15="http://schemas.microsoft.com/office/powerpoint/2012/main" userId="28f350a192dfda8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2C7DBB"/>
    <a:srgbClr val="C1E4F1"/>
    <a:srgbClr val="FF0066"/>
    <a:srgbClr val="1AF2F2"/>
    <a:srgbClr val="CCFFFF"/>
    <a:srgbClr val="EE3E3B"/>
    <a:srgbClr val="FFCC99"/>
    <a:srgbClr val="3C0DB3"/>
    <a:srgbClr val="F559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1988" autoAdjust="0"/>
  </p:normalViewPr>
  <p:slideViewPr>
    <p:cSldViewPr snapToGrid="0" showGuides="1">
      <p:cViewPr varScale="1">
        <p:scale>
          <a:sx n="90" d="100"/>
          <a:sy n="90" d="100"/>
        </p:scale>
        <p:origin x="1254" y="90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ags" Target="tags/tag1.xml"/><Relationship Id="rId4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Number of User HCM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</c:numCache>
            </c:numRef>
          </c:cat>
          <c:val>
            <c:numRef>
              <c:f>Sheet1!$B$2:$B$7</c:f>
              <c:numCache>
                <c:formatCode>_(* #,##0_);_(* \(#,##0\);_(* "-"??_);_(@_)</c:formatCode>
                <c:ptCount val="6"/>
                <c:pt idx="0">
                  <c:v>565176.37540294253</c:v>
                </c:pt>
                <c:pt idx="1">
                  <c:v>615137.96698856272</c:v>
                </c:pt>
                <c:pt idx="2">
                  <c:v>707580.90066760394</c:v>
                </c:pt>
                <c:pt idx="3">
                  <c:v>888350.8388465608</c:v>
                </c:pt>
                <c:pt idx="4">
                  <c:v>1274169.7809853395</c:v>
                </c:pt>
                <c:pt idx="5">
                  <c:v>2214922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35-4C8E-AF57-C409269E43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9075944"/>
        <c:axId val="419076600"/>
      </c:barChart>
      <c:catAx>
        <c:axId val="419075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9076600"/>
        <c:crosses val="autoZero"/>
        <c:auto val="1"/>
        <c:lblAlgn val="ctr"/>
        <c:lblOffset val="100"/>
        <c:noMultiLvlLbl val="0"/>
      </c:catAx>
      <c:valAx>
        <c:axId val="419076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9075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8195CF4-4942-46EF-B598-2EBE1D71C75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0676C4-2A68-4C1D-8162-03A86CADDE4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5E923-E62F-483D-BD55-727074C70A2C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AC6609-869B-4E2F-A10B-6C300344DA6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76603B-AF57-4059-9F9F-AB3B3D912D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279AA4-D9A4-498F-A8A5-B29E0D3CB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5484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5F94EA-5688-4FEA-9ADF-B6A181947A35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073E7D-005B-40FA-BA74-142CD851F0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4636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073E7D-005B-40FA-BA74-142CD851F01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39987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 analyzing the software requirements,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know that a web application is used for testing, in which the test process is quite long (depending on the test function). We have to choose a framework for one page support (Ajax and Cached all)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AA79-63ED-4D4C-97FF-23192032DF9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313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 analyzing the software requirements,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know that a web application is used for testing, in which the test process is quite long (depending on the test function). We have to choose a framework for one page support (Ajax and Cached all)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AA79-63ED-4D4C-97FF-23192032DF9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072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 analyzing the software requirements,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know that a web application is used for testing, in which the test process is quite long (depending on the test function). We have to choose a framework for one page support (Ajax and Cached all)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AA79-63ED-4D4C-97FF-23192032DF9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084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AA79-63ED-4D4C-97FF-23192032DF9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86092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AA79-63ED-4D4C-97FF-23192032DF9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232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73E7D-005B-40FA-BA74-142CD851F01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4082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73E7D-005B-40FA-BA74-142CD851F01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8412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73E7D-005B-40FA-BA74-142CD851F01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71568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81EBCD-9FE9-4A4D-A933-04BEF6D4AE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73E7D-005B-40FA-BA74-142CD851F01B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73E7D-005B-40FA-BA74-142CD851F01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25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73E7D-005B-40FA-BA74-142CD851F01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1798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3A1F22-8DC3-4D1B-B06C-6DF1467322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73E7D-005B-40FA-BA74-142CD851F01B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A34E7F-C13E-432F-8C0C-A1E9787E90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73E7D-005B-40FA-BA74-142CD851F01B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73E7D-005B-40FA-BA74-142CD851F01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3986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AA79-63ED-4D4C-97FF-23192032DF9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9720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73E7D-005B-40FA-BA74-142CD851F01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6138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Kiểm tra nhiều thứ ở một nơi.</a:t>
            </a:r>
          </a:p>
          <a:p>
            <a:r>
              <a:rPr lang="vi-V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Đo lường và nâng cao chất lượng của trang web.</a:t>
            </a:r>
          </a:p>
          <a:p>
            <a:r>
              <a:rPr lang="vi-V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Sau khi kiểm tra kết thúc, nhân viên có thể lưu và xuất kết quả dưới dạng báo cáo.</a:t>
            </a:r>
          </a:p>
          <a:p>
            <a:r>
              <a:rPr lang="vi-V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Nhân viên có thể xem các báo cáo cũ (Xem báo cáo lịch sử).</a:t>
            </a:r>
          </a:p>
          <a:p>
            <a:r>
              <a:rPr lang="vi-V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Đánh giá tính đầy đủ của các tính năng trang web.</a:t>
            </a:r>
          </a:p>
          <a:p>
            <a:r>
              <a:rPr lang="vi-V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Làm cho trang web lớn hơn và chuyên nghiệp.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AA79-63ED-4D4C-97FF-23192032DF9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679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chúng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tôi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hỗ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trợ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tiếng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anh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Cần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internet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dung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chúng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tôi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AA79-63ED-4D4C-97FF-23192032DF9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8799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73E7D-005B-40FA-BA74-142CD851F01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3849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AA79-63ED-4D4C-97FF-23192032DF9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2107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73E7D-005B-40FA-BA74-142CD851F01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490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73E7D-005B-40FA-BA74-142CD851F01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403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AA79-63ED-4D4C-97FF-23192032DF9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46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AA79-63ED-4D4C-97FF-23192032DF9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369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73E7D-005B-40FA-BA74-142CD851F01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485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AA79-63ED-4D4C-97FF-23192032DF9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966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73E7D-005B-40FA-BA74-142CD851F01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952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 analyzing the software requirements,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know that a web application is used for testing, in which the test process is quite long (depending on the test function). We have to choose a framework for one page support (Ajax and Cached all)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AA79-63ED-4D4C-97FF-23192032DF9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936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4" r="5476" b="17169"/>
          <a:stretch/>
        </p:blipFill>
        <p:spPr>
          <a:xfrm>
            <a:off x="1" y="1654411"/>
            <a:ext cx="12192000" cy="520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332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0506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1943202" y="3313436"/>
            <a:ext cx="1390620" cy="1194142"/>
          </a:xfrm>
          <a:custGeom>
            <a:avLst/>
            <a:gdLst>
              <a:gd name="connsiteX0" fmla="*/ 298536 w 1390620"/>
              <a:gd name="connsiteY0" fmla="*/ 0 h 1194142"/>
              <a:gd name="connsiteX1" fmla="*/ 1092085 w 1390620"/>
              <a:gd name="connsiteY1" fmla="*/ 0 h 1194142"/>
              <a:gd name="connsiteX2" fmla="*/ 1390620 w 1390620"/>
              <a:gd name="connsiteY2" fmla="*/ 597071 h 1194142"/>
              <a:gd name="connsiteX3" fmla="*/ 1092085 w 1390620"/>
              <a:gd name="connsiteY3" fmla="*/ 1194142 h 1194142"/>
              <a:gd name="connsiteX4" fmla="*/ 298536 w 1390620"/>
              <a:gd name="connsiteY4" fmla="*/ 1194142 h 1194142"/>
              <a:gd name="connsiteX5" fmla="*/ 0 w 1390620"/>
              <a:gd name="connsiteY5" fmla="*/ 597071 h 1194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90620" h="1194142">
                <a:moveTo>
                  <a:pt x="298536" y="0"/>
                </a:moveTo>
                <a:lnTo>
                  <a:pt x="1092085" y="0"/>
                </a:lnTo>
                <a:lnTo>
                  <a:pt x="1390620" y="597071"/>
                </a:lnTo>
                <a:lnTo>
                  <a:pt x="1092085" y="1194142"/>
                </a:lnTo>
                <a:lnTo>
                  <a:pt x="298536" y="1194142"/>
                </a:lnTo>
                <a:lnTo>
                  <a:pt x="0" y="5970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2"/>
          </p:nvPr>
        </p:nvSpPr>
        <p:spPr>
          <a:xfrm>
            <a:off x="4295653" y="3313436"/>
            <a:ext cx="1390620" cy="1194142"/>
          </a:xfrm>
          <a:custGeom>
            <a:avLst/>
            <a:gdLst>
              <a:gd name="connsiteX0" fmla="*/ 298536 w 1390620"/>
              <a:gd name="connsiteY0" fmla="*/ 0 h 1194142"/>
              <a:gd name="connsiteX1" fmla="*/ 1092085 w 1390620"/>
              <a:gd name="connsiteY1" fmla="*/ 0 h 1194142"/>
              <a:gd name="connsiteX2" fmla="*/ 1390620 w 1390620"/>
              <a:gd name="connsiteY2" fmla="*/ 597071 h 1194142"/>
              <a:gd name="connsiteX3" fmla="*/ 1092085 w 1390620"/>
              <a:gd name="connsiteY3" fmla="*/ 1194142 h 1194142"/>
              <a:gd name="connsiteX4" fmla="*/ 298536 w 1390620"/>
              <a:gd name="connsiteY4" fmla="*/ 1194142 h 1194142"/>
              <a:gd name="connsiteX5" fmla="*/ 0 w 1390620"/>
              <a:gd name="connsiteY5" fmla="*/ 597071 h 1194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90620" h="1194142">
                <a:moveTo>
                  <a:pt x="298536" y="0"/>
                </a:moveTo>
                <a:lnTo>
                  <a:pt x="1092085" y="0"/>
                </a:lnTo>
                <a:lnTo>
                  <a:pt x="1390620" y="597071"/>
                </a:lnTo>
                <a:lnTo>
                  <a:pt x="1092085" y="1194142"/>
                </a:lnTo>
                <a:lnTo>
                  <a:pt x="298536" y="1194142"/>
                </a:lnTo>
                <a:lnTo>
                  <a:pt x="0" y="5970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3"/>
          </p:nvPr>
        </p:nvSpPr>
        <p:spPr>
          <a:xfrm>
            <a:off x="6648105" y="3313436"/>
            <a:ext cx="1390620" cy="1194142"/>
          </a:xfrm>
          <a:custGeom>
            <a:avLst/>
            <a:gdLst>
              <a:gd name="connsiteX0" fmla="*/ 298536 w 1390620"/>
              <a:gd name="connsiteY0" fmla="*/ 0 h 1194142"/>
              <a:gd name="connsiteX1" fmla="*/ 1092085 w 1390620"/>
              <a:gd name="connsiteY1" fmla="*/ 0 h 1194142"/>
              <a:gd name="connsiteX2" fmla="*/ 1390620 w 1390620"/>
              <a:gd name="connsiteY2" fmla="*/ 597071 h 1194142"/>
              <a:gd name="connsiteX3" fmla="*/ 1092085 w 1390620"/>
              <a:gd name="connsiteY3" fmla="*/ 1194142 h 1194142"/>
              <a:gd name="connsiteX4" fmla="*/ 298536 w 1390620"/>
              <a:gd name="connsiteY4" fmla="*/ 1194142 h 1194142"/>
              <a:gd name="connsiteX5" fmla="*/ 0 w 1390620"/>
              <a:gd name="connsiteY5" fmla="*/ 597071 h 1194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90620" h="1194142">
                <a:moveTo>
                  <a:pt x="298536" y="0"/>
                </a:moveTo>
                <a:lnTo>
                  <a:pt x="1092085" y="0"/>
                </a:lnTo>
                <a:lnTo>
                  <a:pt x="1390620" y="597071"/>
                </a:lnTo>
                <a:lnTo>
                  <a:pt x="1092085" y="1194142"/>
                </a:lnTo>
                <a:lnTo>
                  <a:pt x="298536" y="1194142"/>
                </a:lnTo>
                <a:lnTo>
                  <a:pt x="0" y="5970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4"/>
          </p:nvPr>
        </p:nvSpPr>
        <p:spPr>
          <a:xfrm>
            <a:off x="9000555" y="3313436"/>
            <a:ext cx="1390620" cy="1194142"/>
          </a:xfrm>
          <a:custGeom>
            <a:avLst/>
            <a:gdLst>
              <a:gd name="connsiteX0" fmla="*/ 298536 w 1390620"/>
              <a:gd name="connsiteY0" fmla="*/ 0 h 1194142"/>
              <a:gd name="connsiteX1" fmla="*/ 1092085 w 1390620"/>
              <a:gd name="connsiteY1" fmla="*/ 0 h 1194142"/>
              <a:gd name="connsiteX2" fmla="*/ 1390620 w 1390620"/>
              <a:gd name="connsiteY2" fmla="*/ 597071 h 1194142"/>
              <a:gd name="connsiteX3" fmla="*/ 1092085 w 1390620"/>
              <a:gd name="connsiteY3" fmla="*/ 1194142 h 1194142"/>
              <a:gd name="connsiteX4" fmla="*/ 298536 w 1390620"/>
              <a:gd name="connsiteY4" fmla="*/ 1194142 h 1194142"/>
              <a:gd name="connsiteX5" fmla="*/ 0 w 1390620"/>
              <a:gd name="connsiteY5" fmla="*/ 597071 h 1194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90620" h="1194142">
                <a:moveTo>
                  <a:pt x="298536" y="0"/>
                </a:moveTo>
                <a:lnTo>
                  <a:pt x="1092085" y="0"/>
                </a:lnTo>
                <a:lnTo>
                  <a:pt x="1390620" y="597071"/>
                </a:lnTo>
                <a:lnTo>
                  <a:pt x="1092085" y="1194142"/>
                </a:lnTo>
                <a:lnTo>
                  <a:pt x="298536" y="1194142"/>
                </a:lnTo>
                <a:lnTo>
                  <a:pt x="0" y="5970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1381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4407512" y="2425700"/>
            <a:ext cx="3352188" cy="1917700"/>
          </a:xfrm>
          <a:custGeom>
            <a:avLst/>
            <a:gdLst>
              <a:gd name="connsiteX0" fmla="*/ 0 w 3352188"/>
              <a:gd name="connsiteY0" fmla="*/ 0 h 1917700"/>
              <a:gd name="connsiteX1" fmla="*/ 3352188 w 3352188"/>
              <a:gd name="connsiteY1" fmla="*/ 0 h 1917700"/>
              <a:gd name="connsiteX2" fmla="*/ 3352188 w 3352188"/>
              <a:gd name="connsiteY2" fmla="*/ 1917700 h 1917700"/>
              <a:gd name="connsiteX3" fmla="*/ 0 w 3352188"/>
              <a:gd name="connsiteY3" fmla="*/ 1917700 h 191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2188" h="1917700">
                <a:moveTo>
                  <a:pt x="0" y="0"/>
                </a:moveTo>
                <a:lnTo>
                  <a:pt x="3352188" y="0"/>
                </a:lnTo>
                <a:lnTo>
                  <a:pt x="3352188" y="1917700"/>
                </a:lnTo>
                <a:lnTo>
                  <a:pt x="0" y="1917700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0796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0" y="1810259"/>
            <a:ext cx="4550500" cy="3595494"/>
          </a:xfrm>
          <a:custGeom>
            <a:avLst/>
            <a:gdLst>
              <a:gd name="connsiteX0" fmla="*/ 0 w 4550500"/>
              <a:gd name="connsiteY0" fmla="*/ 0 h 3595494"/>
              <a:gd name="connsiteX1" fmla="*/ 4550500 w 4550500"/>
              <a:gd name="connsiteY1" fmla="*/ 0 h 3595494"/>
              <a:gd name="connsiteX2" fmla="*/ 4550500 w 4550500"/>
              <a:gd name="connsiteY2" fmla="*/ 3595494 h 3595494"/>
              <a:gd name="connsiteX3" fmla="*/ 0 w 4550500"/>
              <a:gd name="connsiteY3" fmla="*/ 3595494 h 359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0500" h="3595494">
                <a:moveTo>
                  <a:pt x="0" y="0"/>
                </a:moveTo>
                <a:lnTo>
                  <a:pt x="4550500" y="0"/>
                </a:lnTo>
                <a:lnTo>
                  <a:pt x="4550500" y="3595494"/>
                </a:lnTo>
                <a:lnTo>
                  <a:pt x="0" y="359549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4599089" y="1810261"/>
            <a:ext cx="1922847" cy="1774131"/>
          </a:xfrm>
          <a:custGeom>
            <a:avLst/>
            <a:gdLst>
              <a:gd name="connsiteX0" fmla="*/ 0 w 1922847"/>
              <a:gd name="connsiteY0" fmla="*/ 0 h 1774131"/>
              <a:gd name="connsiteX1" fmla="*/ 1922847 w 1922847"/>
              <a:gd name="connsiteY1" fmla="*/ 0 h 1774131"/>
              <a:gd name="connsiteX2" fmla="*/ 1922847 w 1922847"/>
              <a:gd name="connsiteY2" fmla="*/ 1774131 h 1774131"/>
              <a:gd name="connsiteX3" fmla="*/ 0 w 1922847"/>
              <a:gd name="connsiteY3" fmla="*/ 1774131 h 1774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2847" h="1774131">
                <a:moveTo>
                  <a:pt x="0" y="0"/>
                </a:moveTo>
                <a:lnTo>
                  <a:pt x="1922847" y="0"/>
                </a:lnTo>
                <a:lnTo>
                  <a:pt x="1922847" y="1774131"/>
                </a:lnTo>
                <a:lnTo>
                  <a:pt x="0" y="177413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6570521" y="3631624"/>
            <a:ext cx="1922847" cy="1774131"/>
          </a:xfrm>
          <a:custGeom>
            <a:avLst/>
            <a:gdLst>
              <a:gd name="connsiteX0" fmla="*/ 0 w 1922847"/>
              <a:gd name="connsiteY0" fmla="*/ 0 h 1774131"/>
              <a:gd name="connsiteX1" fmla="*/ 1922847 w 1922847"/>
              <a:gd name="connsiteY1" fmla="*/ 0 h 1774131"/>
              <a:gd name="connsiteX2" fmla="*/ 1922847 w 1922847"/>
              <a:gd name="connsiteY2" fmla="*/ 1774131 h 1774131"/>
              <a:gd name="connsiteX3" fmla="*/ 0 w 1922847"/>
              <a:gd name="connsiteY3" fmla="*/ 1774131 h 1774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2847" h="1774131">
                <a:moveTo>
                  <a:pt x="0" y="0"/>
                </a:moveTo>
                <a:lnTo>
                  <a:pt x="1922847" y="0"/>
                </a:lnTo>
                <a:lnTo>
                  <a:pt x="1922847" y="1774131"/>
                </a:lnTo>
                <a:lnTo>
                  <a:pt x="0" y="177413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3"/>
          </p:nvPr>
        </p:nvSpPr>
        <p:spPr>
          <a:xfrm>
            <a:off x="8541954" y="1810261"/>
            <a:ext cx="1922847" cy="1774131"/>
          </a:xfrm>
          <a:custGeom>
            <a:avLst/>
            <a:gdLst>
              <a:gd name="connsiteX0" fmla="*/ 0 w 1922847"/>
              <a:gd name="connsiteY0" fmla="*/ 0 h 1774131"/>
              <a:gd name="connsiteX1" fmla="*/ 1922847 w 1922847"/>
              <a:gd name="connsiteY1" fmla="*/ 0 h 1774131"/>
              <a:gd name="connsiteX2" fmla="*/ 1922847 w 1922847"/>
              <a:gd name="connsiteY2" fmla="*/ 1774131 h 1774131"/>
              <a:gd name="connsiteX3" fmla="*/ 0 w 1922847"/>
              <a:gd name="connsiteY3" fmla="*/ 1774131 h 1774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2847" h="1774131">
                <a:moveTo>
                  <a:pt x="0" y="0"/>
                </a:moveTo>
                <a:lnTo>
                  <a:pt x="1922847" y="0"/>
                </a:lnTo>
                <a:lnTo>
                  <a:pt x="1922847" y="1774131"/>
                </a:lnTo>
                <a:lnTo>
                  <a:pt x="0" y="177413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131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562941" y="1583027"/>
            <a:ext cx="3099495" cy="1901537"/>
          </a:xfrm>
          <a:custGeom>
            <a:avLst/>
            <a:gdLst>
              <a:gd name="connsiteX0" fmla="*/ 0 w 3099495"/>
              <a:gd name="connsiteY0" fmla="*/ 0 h 1901537"/>
              <a:gd name="connsiteX1" fmla="*/ 3099495 w 3099495"/>
              <a:gd name="connsiteY1" fmla="*/ 0 h 1901537"/>
              <a:gd name="connsiteX2" fmla="*/ 3099495 w 3099495"/>
              <a:gd name="connsiteY2" fmla="*/ 1901537 h 1901537"/>
              <a:gd name="connsiteX3" fmla="*/ 0 w 3099495"/>
              <a:gd name="connsiteY3" fmla="*/ 1901537 h 190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9495" h="1901537">
                <a:moveTo>
                  <a:pt x="0" y="0"/>
                </a:moveTo>
                <a:lnTo>
                  <a:pt x="3099495" y="0"/>
                </a:lnTo>
                <a:lnTo>
                  <a:pt x="3099495" y="1901537"/>
                </a:lnTo>
                <a:lnTo>
                  <a:pt x="0" y="19015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74714" y="3824289"/>
            <a:ext cx="3099495" cy="1901537"/>
          </a:xfrm>
          <a:custGeom>
            <a:avLst/>
            <a:gdLst>
              <a:gd name="connsiteX0" fmla="*/ 0 w 3099495"/>
              <a:gd name="connsiteY0" fmla="*/ 0 h 1901537"/>
              <a:gd name="connsiteX1" fmla="*/ 3099495 w 3099495"/>
              <a:gd name="connsiteY1" fmla="*/ 0 h 1901537"/>
              <a:gd name="connsiteX2" fmla="*/ 3099495 w 3099495"/>
              <a:gd name="connsiteY2" fmla="*/ 1901537 h 1901537"/>
              <a:gd name="connsiteX3" fmla="*/ 0 w 3099495"/>
              <a:gd name="connsiteY3" fmla="*/ 1901537 h 190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9495" h="1901537">
                <a:moveTo>
                  <a:pt x="0" y="0"/>
                </a:moveTo>
                <a:lnTo>
                  <a:pt x="3099495" y="0"/>
                </a:lnTo>
                <a:lnTo>
                  <a:pt x="3099495" y="1901537"/>
                </a:lnTo>
                <a:lnTo>
                  <a:pt x="0" y="19015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3"/>
          </p:nvPr>
        </p:nvSpPr>
        <p:spPr>
          <a:xfrm>
            <a:off x="8217794" y="3824289"/>
            <a:ext cx="3099495" cy="1901537"/>
          </a:xfrm>
          <a:custGeom>
            <a:avLst/>
            <a:gdLst>
              <a:gd name="connsiteX0" fmla="*/ 0 w 3099495"/>
              <a:gd name="connsiteY0" fmla="*/ 0 h 1901537"/>
              <a:gd name="connsiteX1" fmla="*/ 3099495 w 3099495"/>
              <a:gd name="connsiteY1" fmla="*/ 0 h 1901537"/>
              <a:gd name="connsiteX2" fmla="*/ 3099495 w 3099495"/>
              <a:gd name="connsiteY2" fmla="*/ 1901537 h 1901537"/>
              <a:gd name="connsiteX3" fmla="*/ 0 w 3099495"/>
              <a:gd name="connsiteY3" fmla="*/ 1901537 h 190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9495" h="1901537">
                <a:moveTo>
                  <a:pt x="0" y="0"/>
                </a:moveTo>
                <a:lnTo>
                  <a:pt x="3099495" y="0"/>
                </a:lnTo>
                <a:lnTo>
                  <a:pt x="3099495" y="1901537"/>
                </a:lnTo>
                <a:lnTo>
                  <a:pt x="0" y="19015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5886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4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999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70" r:id="rId4"/>
    <p:sldLayoutId id="2147483671" r:id="rId5"/>
    <p:sldLayoutId id="2147483673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3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0" Type="http://schemas.openxmlformats.org/officeDocument/2006/relationships/image" Target="../media/image33.png"/><Relationship Id="rId4" Type="http://schemas.microsoft.com/office/2007/relationships/hdphoto" Target="../media/hdphoto2.wdp"/><Relationship Id="rId9" Type="http://schemas.openxmlformats.org/officeDocument/2006/relationships/image" Target="../media/image32.png"/><Relationship Id="rId1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5.png"/><Relationship Id="rId4" Type="http://schemas.microsoft.com/office/2007/relationships/hdphoto" Target="../media/hdphoto2.wdp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microsoft.com/office/2007/relationships/hdphoto" Target="../media/hdphoto5.wdp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4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5.png"/><Relationship Id="rId10" Type="http://schemas.openxmlformats.org/officeDocument/2006/relationships/image" Target="../media/image46.jpg"/><Relationship Id="rId4" Type="http://schemas.openxmlformats.org/officeDocument/2006/relationships/image" Target="../media/image42.png"/><Relationship Id="rId9" Type="http://schemas.openxmlformats.org/officeDocument/2006/relationships/image" Target="../media/image4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4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microsoft.com/office/2007/relationships/hdphoto" Target="../media/hdphoto7.wdp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5.png"/><Relationship Id="rId7" Type="http://schemas.openxmlformats.org/officeDocument/2006/relationships/image" Target="../media/image18.jpe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jpe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microsoft.com/office/2007/relationships/hdphoto" Target="../media/hdphoto4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jpeg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13">
            <a:extLst>
              <a:ext uri="{FF2B5EF4-FFF2-40B4-BE49-F238E27FC236}">
                <a16:creationId xmlns:a16="http://schemas.microsoft.com/office/drawing/2014/main" id="{6F7CFC55-0176-4247-94EB-0C26AA90570B}"/>
              </a:ext>
            </a:extLst>
          </p:cNvPr>
          <p:cNvSpPr txBox="1"/>
          <p:nvPr/>
        </p:nvSpPr>
        <p:spPr>
          <a:xfrm>
            <a:off x="1121478" y="3426873"/>
            <a:ext cx="6307506" cy="212365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22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MEMBERS</a:t>
            </a: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:  	</a:t>
            </a:r>
            <a:r>
              <a:rPr lang="vi-VN" altLang="zh-CN" sz="22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Nguyễn </a:t>
            </a:r>
            <a:r>
              <a:rPr lang="en-US" altLang="zh-CN" sz="2200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Văn</a:t>
            </a:r>
            <a:r>
              <a:rPr lang="en-US" altLang="zh-CN" sz="22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altLang="zh-CN" sz="2200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Tâm</a:t>
            </a:r>
            <a:r>
              <a:rPr lang="vi-VN" altLang="zh-CN" sz="22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(LEADER)</a:t>
            </a:r>
          </a:p>
          <a:p>
            <a:pPr lvl="0">
              <a:defRPr/>
            </a:pPr>
            <a:r>
              <a:rPr lang="en-US" altLang="zh-CN" sz="22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        	</a:t>
            </a:r>
            <a:r>
              <a:rPr lang="en-US" altLang="zh-CN" sz="2200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Trần</a:t>
            </a:r>
            <a:r>
              <a:rPr lang="en-US" altLang="zh-CN" sz="22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Thanh </a:t>
            </a:r>
            <a:r>
              <a:rPr lang="en-US" altLang="zh-CN" sz="2200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Hải</a:t>
            </a:r>
            <a:endParaRPr lang="vi-VN" altLang="zh-CN" sz="22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lvl="0">
              <a:defRPr/>
            </a:pPr>
            <a:r>
              <a:rPr lang="en-US" altLang="zh-CN" sz="22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        	</a:t>
            </a:r>
            <a:r>
              <a:rPr lang="en-US" altLang="zh-CN" sz="2200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Tăng</a:t>
            </a:r>
            <a:r>
              <a:rPr lang="en-US" altLang="zh-CN" sz="22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altLang="zh-CN" sz="2200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Hoàng</a:t>
            </a:r>
            <a:r>
              <a:rPr lang="en-US" altLang="zh-CN" sz="22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An</a:t>
            </a:r>
          </a:p>
          <a:p>
            <a:pPr lvl="0">
              <a:defRPr/>
            </a:pPr>
            <a:r>
              <a:rPr lang="en-US" altLang="zh-CN" sz="22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        	</a:t>
            </a:r>
            <a:r>
              <a:rPr lang="en-US" altLang="zh-CN" sz="2200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Nguyễn</a:t>
            </a:r>
            <a:r>
              <a:rPr lang="en-US" altLang="zh-CN" sz="22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altLang="zh-CN" sz="2200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Trọng</a:t>
            </a:r>
            <a:r>
              <a:rPr lang="en-US" altLang="zh-CN" sz="22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altLang="zh-CN" sz="2200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Ngôn</a:t>
            </a:r>
            <a:endParaRPr lang="en-US" altLang="zh-CN" sz="22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lvl="0">
              <a:defRPr/>
            </a:pPr>
            <a:r>
              <a:rPr lang="en-US" altLang="zh-CN" sz="22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	</a:t>
            </a:r>
            <a:r>
              <a:rPr lang="en-US" altLang="zh-CN" sz="2200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Siêu</a:t>
            </a:r>
            <a:r>
              <a:rPr lang="en-US" altLang="zh-CN" sz="22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altLang="zh-CN" sz="2200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Ngọc</a:t>
            </a:r>
            <a:r>
              <a:rPr lang="en-US" altLang="zh-CN" sz="22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altLang="zh-CN" sz="2200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Tài</a:t>
            </a:r>
            <a:endParaRPr lang="en-US" altLang="zh-CN" sz="22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lvl="0">
              <a:defRPr/>
            </a:pPr>
            <a:r>
              <a:rPr lang="en-US" altLang="zh-CN" sz="22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		</a:t>
            </a:r>
            <a:r>
              <a:rPr lang="en-US" altLang="zh-CN" sz="2200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Dương</a:t>
            </a:r>
            <a:r>
              <a:rPr lang="en-US" altLang="zh-CN" sz="22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altLang="zh-CN" sz="2200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Ngọc</a:t>
            </a:r>
            <a:r>
              <a:rPr lang="en-US" altLang="zh-CN" sz="22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altLang="zh-CN" sz="2200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Phú</a:t>
            </a:r>
            <a:endParaRPr lang="en-US" altLang="zh-CN" sz="22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1101725" y="377371"/>
            <a:ext cx="1435100" cy="2554390"/>
          </a:xfrm>
          <a:custGeom>
            <a:avLst/>
            <a:gdLst>
              <a:gd name="connsiteX0" fmla="*/ 0 w 1435100"/>
              <a:gd name="connsiteY0" fmla="*/ 0 h 2757487"/>
              <a:gd name="connsiteX1" fmla="*/ 1435100 w 1435100"/>
              <a:gd name="connsiteY1" fmla="*/ 0 h 2757487"/>
              <a:gd name="connsiteX2" fmla="*/ 1435100 w 1435100"/>
              <a:gd name="connsiteY2" fmla="*/ 496887 h 2757487"/>
              <a:gd name="connsiteX3" fmla="*/ 1352094 w 1435100"/>
              <a:gd name="connsiteY3" fmla="*/ 496887 h 2757487"/>
              <a:gd name="connsiteX4" fmla="*/ 1352094 w 1435100"/>
              <a:gd name="connsiteY4" fmla="*/ 83006 h 2757487"/>
              <a:gd name="connsiteX5" fmla="*/ 83006 w 1435100"/>
              <a:gd name="connsiteY5" fmla="*/ 83006 h 2757487"/>
              <a:gd name="connsiteX6" fmla="*/ 83006 w 1435100"/>
              <a:gd name="connsiteY6" fmla="*/ 2674481 h 2757487"/>
              <a:gd name="connsiteX7" fmla="*/ 1352094 w 1435100"/>
              <a:gd name="connsiteY7" fmla="*/ 2674481 h 2757487"/>
              <a:gd name="connsiteX8" fmla="*/ 1352094 w 1435100"/>
              <a:gd name="connsiteY8" fmla="*/ 2260540 h 2757487"/>
              <a:gd name="connsiteX9" fmla="*/ 1435100 w 1435100"/>
              <a:gd name="connsiteY9" fmla="*/ 2260540 h 2757487"/>
              <a:gd name="connsiteX10" fmla="*/ 1435100 w 1435100"/>
              <a:gd name="connsiteY10" fmla="*/ 2757487 h 2757487"/>
              <a:gd name="connsiteX11" fmla="*/ 0 w 1435100"/>
              <a:gd name="connsiteY11" fmla="*/ 2757487 h 2757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35100" h="2757487">
                <a:moveTo>
                  <a:pt x="0" y="0"/>
                </a:moveTo>
                <a:lnTo>
                  <a:pt x="1435100" y="0"/>
                </a:lnTo>
                <a:lnTo>
                  <a:pt x="1435100" y="496887"/>
                </a:lnTo>
                <a:lnTo>
                  <a:pt x="1352094" y="496887"/>
                </a:lnTo>
                <a:lnTo>
                  <a:pt x="1352094" y="83006"/>
                </a:lnTo>
                <a:lnTo>
                  <a:pt x="83006" y="83006"/>
                </a:lnTo>
                <a:lnTo>
                  <a:pt x="83006" y="2674481"/>
                </a:lnTo>
                <a:lnTo>
                  <a:pt x="1352094" y="2674481"/>
                </a:lnTo>
                <a:lnTo>
                  <a:pt x="1352094" y="2260540"/>
                </a:lnTo>
                <a:lnTo>
                  <a:pt x="1435100" y="2260540"/>
                </a:lnTo>
                <a:lnTo>
                  <a:pt x="1435100" y="2757487"/>
                </a:lnTo>
                <a:lnTo>
                  <a:pt x="0" y="2757487"/>
                </a:lnTo>
                <a:close/>
              </a:path>
            </a:pathLst>
          </a:custGeom>
          <a:gradFill>
            <a:gsLst>
              <a:gs pos="0">
                <a:srgbClr val="FF0000"/>
              </a:gs>
              <a:gs pos="95000">
                <a:srgbClr val="FFCC99"/>
              </a:gs>
              <a:gs pos="53000">
                <a:schemeClr val="accent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/>
              <a:cs typeface="Calibri" panose="020F050202020403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68941" y="770306"/>
            <a:ext cx="5142755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8000" b="1" dirty="0" err="1">
                <a:gradFill flip="none" rotWithShape="1">
                  <a:gsLst>
                    <a:gs pos="0">
                      <a:srgbClr val="3C0DB3"/>
                    </a:gs>
                    <a:gs pos="100000">
                      <a:srgbClr val="F55920"/>
                    </a:gs>
                  </a:gsLst>
                  <a:lin ang="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BOOK</a:t>
            </a:r>
            <a:r>
              <a:rPr lang="en-US" altLang="zh-CN" sz="5400" b="1" dirty="0" err="1">
                <a:gradFill flip="none" rotWithShape="1">
                  <a:gsLst>
                    <a:gs pos="0">
                      <a:srgbClr val="3C0DB3"/>
                    </a:gs>
                    <a:gs pos="100000">
                      <a:srgbClr val="F55920"/>
                    </a:gs>
                  </a:gsLst>
                  <a:lin ang="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altLang="zh-CN" sz="8000" b="1" dirty="0" err="1">
                <a:gradFill flip="none" rotWithShape="1">
                  <a:gsLst>
                    <a:gs pos="0">
                      <a:srgbClr val="3C0DB3"/>
                    </a:gs>
                    <a:gs pos="100000">
                      <a:srgbClr val="F55920"/>
                    </a:gs>
                  </a:gsLst>
                  <a:lin ang="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GO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3C0DB3"/>
                  </a:gs>
                  <a:gs pos="100000">
                    <a:srgbClr val="F55920"/>
                  </a:gs>
                </a:gsLst>
                <a:lin ang="0" scaled="1"/>
                <a:tileRect/>
              </a:gradFill>
              <a:effectLst/>
              <a:uLnTx/>
              <a:uFillTx/>
              <a:latin typeface="Calibri" panose="020F0502020204030204" pitchFamily="34" charset="0"/>
              <a:ea typeface="微软雅黑"/>
              <a:cs typeface="Calibri" panose="020F050202020403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68941" y="2055213"/>
            <a:ext cx="10735118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kumimoji="0" lang="en-US" altLang="zh-CN" sz="2000" b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 web</a:t>
            </a:r>
            <a:r>
              <a:rPr kumimoji="0" lang="en-US" altLang="zh-CN" sz="2000" b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application 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offers a convenient online taxi booking service.</a:t>
            </a:r>
            <a:endParaRPr kumimoji="0" lang="en-US" altLang="zh-CN" sz="2000" b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4573A6D5-3534-4572-A25F-AACA9DFCC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3094" y="255233"/>
            <a:ext cx="1218068" cy="1218068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4D786823-75AE-46B0-9B68-59992E85E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3094" y="507331"/>
            <a:ext cx="1030524" cy="869212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121478" y="3028454"/>
            <a:ext cx="4752242" cy="43088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2200" b="1" dirty="0">
                <a:latin typeface="Calibri" panose="020F0502020204030204" pitchFamily="34" charset="0"/>
                <a:cs typeface="Calibri" panose="020F0502020204030204" pitchFamily="34" charset="0"/>
              </a:rPr>
              <a:t>SUPERVISOR</a:t>
            </a:r>
            <a:r>
              <a:rPr lang="zh-CN" alt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： </a:t>
            </a: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Mr. Green Bee</a:t>
            </a:r>
          </a:p>
        </p:txBody>
      </p:sp>
      <p:sp>
        <p:nvSpPr>
          <p:cNvPr id="27" name="Tam giác Vuông 26">
            <a:extLst>
              <a:ext uri="{FF2B5EF4-FFF2-40B4-BE49-F238E27FC236}">
                <a16:creationId xmlns:a16="http://schemas.microsoft.com/office/drawing/2014/main" id="{0B6EA59B-7D91-4B6C-B8B3-69E367500168}"/>
              </a:ext>
            </a:extLst>
          </p:cNvPr>
          <p:cNvSpPr/>
          <p:nvPr/>
        </p:nvSpPr>
        <p:spPr>
          <a:xfrm rot="11601405" flipV="1">
            <a:off x="10735650" y="2913326"/>
            <a:ext cx="985410" cy="621750"/>
          </a:xfrm>
          <a:prstGeom prst="rtTriangle">
            <a:avLst/>
          </a:prstGeom>
          <a:solidFill>
            <a:srgbClr val="E52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170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2" grpId="0" animBg="1"/>
      <p:bldP spid="9" grpId="0"/>
      <p:bldP spid="10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Hình ảnh 15" descr="Ảnh có chứa đồ họa véc-tơ&#10;&#10;Mô tả được tạo tự động">
            <a:extLst>
              <a:ext uri="{FF2B5EF4-FFF2-40B4-BE49-F238E27FC236}">
                <a16:creationId xmlns:a16="http://schemas.microsoft.com/office/drawing/2014/main" id="{1E8D619C-4A38-4F90-83D0-6F4C9145536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50390" y="4905787"/>
            <a:ext cx="1726973" cy="1726973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9" t="7719"/>
          <a:stretch/>
        </p:blipFill>
        <p:spPr>
          <a:xfrm rot="10800000">
            <a:off x="8297197" y="4714718"/>
            <a:ext cx="3894803" cy="2143282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9" t="7719"/>
          <a:stretch/>
        </p:blipFill>
        <p:spPr>
          <a:xfrm>
            <a:off x="2" y="1"/>
            <a:ext cx="2304976" cy="1268412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1195529" y="485297"/>
            <a:ext cx="4184159" cy="1061829"/>
            <a:chOff x="1949291" y="371073"/>
            <a:chExt cx="4184159" cy="1061829"/>
          </a:xfrm>
        </p:grpSpPr>
        <p:sp>
          <p:nvSpPr>
            <p:cNvPr id="35" name="文本框 34"/>
            <p:cNvSpPr txBox="1"/>
            <p:nvPr/>
          </p:nvSpPr>
          <p:spPr>
            <a:xfrm>
              <a:off x="1949291" y="371073"/>
              <a:ext cx="41841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FangSong" panose="02010609060101010101" pitchFamily="49" charset="-122"/>
                  <a:cs typeface="经典综艺体简" panose="02010609000101010101" pitchFamily="49" charset="-122"/>
                </a:rPr>
                <a:t>IMPLEMENTATION</a:t>
              </a:r>
              <a:endParaRPr lang="zh-CN" altLang="en-US" sz="4000" b="1" dirty="0">
                <a:solidFill>
                  <a:schemeClr val="accent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949291" y="909682"/>
              <a:ext cx="37022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</a:rPr>
                <a:t>SYSTEM ARCHITECTURE</a:t>
              </a:r>
              <a:endParaRPr lang="zh-CN" alt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4098" name="Picture 2" descr="Káº¿t quáº£ hÃ¬nh áº£nh cho spring mvc ARCHITECTURE">
            <a:extLst>
              <a:ext uri="{FF2B5EF4-FFF2-40B4-BE49-F238E27FC236}">
                <a16:creationId xmlns:a16="http://schemas.microsoft.com/office/drawing/2014/main" id="{BF6D3117-FB44-425A-818C-D651D0D79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98" y="1678479"/>
            <a:ext cx="7341522" cy="489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Káº¿t quáº£ hÃ¬nh áº£nh cho spring MVC logo">
            <a:extLst>
              <a:ext uri="{FF2B5EF4-FFF2-40B4-BE49-F238E27FC236}">
                <a16:creationId xmlns:a16="http://schemas.microsoft.com/office/drawing/2014/main" id="{525617EE-63C4-4EB4-873A-B8E6212A9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547" y="2623226"/>
            <a:ext cx="2486290" cy="126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7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Hình ảnh 15" descr="Ảnh có chứa đồ họa véc-tơ&#10;&#10;Mô tả được tạo tự động">
            <a:extLst>
              <a:ext uri="{FF2B5EF4-FFF2-40B4-BE49-F238E27FC236}">
                <a16:creationId xmlns:a16="http://schemas.microsoft.com/office/drawing/2014/main" id="{1E8D619C-4A38-4F90-83D0-6F4C9145536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50390" y="4905787"/>
            <a:ext cx="1726973" cy="172697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9" t="7719"/>
          <a:stretch/>
        </p:blipFill>
        <p:spPr>
          <a:xfrm>
            <a:off x="2" y="1"/>
            <a:ext cx="2304976" cy="1268412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1195529" y="485297"/>
            <a:ext cx="4184159" cy="1061829"/>
            <a:chOff x="1949291" y="371073"/>
            <a:chExt cx="4184159" cy="1061829"/>
          </a:xfrm>
        </p:grpSpPr>
        <p:sp>
          <p:nvSpPr>
            <p:cNvPr id="35" name="文本框 34"/>
            <p:cNvSpPr txBox="1"/>
            <p:nvPr/>
          </p:nvSpPr>
          <p:spPr>
            <a:xfrm>
              <a:off x="1949291" y="371073"/>
              <a:ext cx="41841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FangSong" panose="02010609060101010101" pitchFamily="49" charset="-122"/>
                  <a:cs typeface="经典综艺体简" panose="02010609000101010101" pitchFamily="49" charset="-122"/>
                </a:rPr>
                <a:t>IMPLEMENTATION</a:t>
              </a:r>
              <a:endParaRPr lang="zh-CN" altLang="en-US" sz="4000" b="1" dirty="0">
                <a:solidFill>
                  <a:schemeClr val="accent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949291" y="909682"/>
              <a:ext cx="37032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</a:rPr>
                <a:t>SYSTEM ARCHITECTURE</a:t>
              </a:r>
              <a:endParaRPr lang="zh-CN" alt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9" t="7719"/>
          <a:stretch/>
        </p:blipFill>
        <p:spPr>
          <a:xfrm rot="10800000">
            <a:off x="8311470" y="4722887"/>
            <a:ext cx="3894803" cy="2143282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BAAB29C4-EBC5-46A0-B069-E5D6A8848AE9}"/>
              </a:ext>
            </a:extLst>
          </p:cNvPr>
          <p:cNvGrpSpPr/>
          <p:nvPr/>
        </p:nvGrpSpPr>
        <p:grpSpPr>
          <a:xfrm>
            <a:off x="392216" y="1589580"/>
            <a:ext cx="11449461" cy="4954270"/>
            <a:chOff x="87416" y="1678480"/>
            <a:chExt cx="11449461" cy="495427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609279F-4DD7-415E-90AB-C615ACB76A38}"/>
                </a:ext>
              </a:extLst>
            </p:cNvPr>
            <p:cNvSpPr/>
            <p:nvPr/>
          </p:nvSpPr>
          <p:spPr>
            <a:xfrm>
              <a:off x="4116270" y="3159933"/>
              <a:ext cx="3605324" cy="9736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3097424-2F54-420B-8195-C342435DBB30}"/>
                </a:ext>
              </a:extLst>
            </p:cNvPr>
            <p:cNvGrpSpPr/>
            <p:nvPr/>
          </p:nvGrpSpPr>
          <p:grpSpPr>
            <a:xfrm>
              <a:off x="87416" y="2475584"/>
              <a:ext cx="2257239" cy="1637605"/>
              <a:chOff x="473337" y="2065468"/>
              <a:chExt cx="2194560" cy="1592132"/>
            </a:xfrm>
            <a:noFill/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90109A36-502D-4E38-95D6-72B1A49683E0}"/>
                  </a:ext>
                </a:extLst>
              </p:cNvPr>
              <p:cNvSpPr/>
              <p:nvPr/>
            </p:nvSpPr>
            <p:spPr>
              <a:xfrm>
                <a:off x="473337" y="2065468"/>
                <a:ext cx="2194560" cy="1592132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F050C5F7-B89C-42C6-A724-94C007B56BE6}"/>
                  </a:ext>
                </a:extLst>
              </p:cNvPr>
              <p:cNvGrpSpPr/>
              <p:nvPr/>
            </p:nvGrpSpPr>
            <p:grpSpPr>
              <a:xfrm>
                <a:off x="650379" y="2214151"/>
                <a:ext cx="1873149" cy="1359025"/>
                <a:chOff x="650379" y="2214151"/>
                <a:chExt cx="1873149" cy="1359025"/>
              </a:xfrm>
              <a:grpFill/>
            </p:grpSpPr>
            <p:pic>
              <p:nvPicPr>
                <p:cNvPr id="5124" name="Picture 4" descr="Káº¿t quáº£ hÃ¬nh áº£nh cho firefox logo">
                  <a:extLst>
                    <a:ext uri="{FF2B5EF4-FFF2-40B4-BE49-F238E27FC236}">
                      <a16:creationId xmlns:a16="http://schemas.microsoft.com/office/drawing/2014/main" id="{2B0F3353-E289-41F2-9318-02A974836C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82605" y="2214151"/>
                  <a:ext cx="523220" cy="523220"/>
                </a:xfrm>
                <a:prstGeom prst="rect">
                  <a:avLst/>
                </a:prstGeom>
                <a:grpFill/>
              </p:spPr>
            </p:pic>
            <p:pic>
              <p:nvPicPr>
                <p:cNvPr id="5126" name="Picture 6" descr="Káº¿t quáº£ hÃ¬nh áº£nh cho chrome logo">
                  <a:extLst>
                    <a:ext uri="{FF2B5EF4-FFF2-40B4-BE49-F238E27FC236}">
                      <a16:creationId xmlns:a16="http://schemas.microsoft.com/office/drawing/2014/main" id="{F2D14F5D-23AE-4645-B25A-A1CDEAED6D5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9913" y="2214151"/>
                  <a:ext cx="523220" cy="523220"/>
                </a:xfrm>
                <a:prstGeom prst="rect">
                  <a:avLst/>
                </a:prstGeom>
                <a:grpFill/>
              </p:spPr>
            </p:pic>
            <p:pic>
              <p:nvPicPr>
                <p:cNvPr id="5128" name="Picture 8" descr="Káº¿t quáº£ hÃ¬nh áº£nh cho safari logo">
                  <a:extLst>
                    <a:ext uri="{FF2B5EF4-FFF2-40B4-BE49-F238E27FC236}">
                      <a16:creationId xmlns:a16="http://schemas.microsoft.com/office/drawing/2014/main" id="{6937C525-C846-4459-B77A-0EF892231C8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36209" y="2220200"/>
                  <a:ext cx="487319" cy="485297"/>
                </a:xfrm>
                <a:prstGeom prst="rect">
                  <a:avLst/>
                </a:prstGeom>
                <a:grpFill/>
              </p:spPr>
            </p:pic>
            <p:pic>
              <p:nvPicPr>
                <p:cNvPr id="5132" name="Picture 12" descr="Káº¿t quáº£ hÃ¬nh áº£nh cho edge logo png">
                  <a:extLst>
                    <a:ext uri="{FF2B5EF4-FFF2-40B4-BE49-F238E27FC236}">
                      <a16:creationId xmlns:a16="http://schemas.microsoft.com/office/drawing/2014/main" id="{79464019-CC89-42C2-9EA8-7556B861AA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50379" y="2705497"/>
                  <a:ext cx="1156905" cy="867679"/>
                </a:xfrm>
                <a:prstGeom prst="rect">
                  <a:avLst/>
                </a:prstGeom>
                <a:grpFill/>
              </p:spPr>
            </p:pic>
            <p:pic>
              <p:nvPicPr>
                <p:cNvPr id="5136" name="Picture 16" descr="Káº¿t quáº£ hÃ¬nh áº£nh cho opera logo png">
                  <a:extLst>
                    <a:ext uri="{FF2B5EF4-FFF2-40B4-BE49-F238E27FC236}">
                      <a16:creationId xmlns:a16="http://schemas.microsoft.com/office/drawing/2014/main" id="{41CE6F9D-B6A2-4E99-9848-7BDF7C3181E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18564" y="2914310"/>
                  <a:ext cx="487319" cy="530014"/>
                </a:xfrm>
                <a:prstGeom prst="rect">
                  <a:avLst/>
                </a:prstGeom>
                <a:grpFill/>
              </p:spPr>
            </p:pic>
          </p:grp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80ED8C0-D866-4056-88DC-13FDDBE57CFC}"/>
                </a:ext>
              </a:extLst>
            </p:cNvPr>
            <p:cNvCxnSpPr>
              <a:cxnSpLocks/>
            </p:cNvCxnSpPr>
            <p:nvPr/>
          </p:nvCxnSpPr>
          <p:spPr>
            <a:xfrm>
              <a:off x="2344656" y="3768725"/>
              <a:ext cx="19343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E766FD5-9D45-456B-B4AE-1537981663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44656" y="2862888"/>
              <a:ext cx="19416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22A3AF6-81CA-453E-90EF-0BCB42E847F1}"/>
                </a:ext>
              </a:extLst>
            </p:cNvPr>
            <p:cNvSpPr txBox="1"/>
            <p:nvPr/>
          </p:nvSpPr>
          <p:spPr>
            <a:xfrm>
              <a:off x="2475040" y="3406312"/>
              <a:ext cx="17065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HTTP Request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972DB1E-BFDF-431F-8751-1941B22ACAEA}"/>
                </a:ext>
              </a:extLst>
            </p:cNvPr>
            <p:cNvSpPr txBox="1"/>
            <p:nvPr/>
          </p:nvSpPr>
          <p:spPr>
            <a:xfrm>
              <a:off x="2385905" y="2476874"/>
              <a:ext cx="1886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HTTP Response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F1F534E-ED7A-47AD-8958-110A837DAD1A}"/>
                </a:ext>
              </a:extLst>
            </p:cNvPr>
            <p:cNvSpPr/>
            <p:nvPr/>
          </p:nvSpPr>
          <p:spPr>
            <a:xfrm>
              <a:off x="4286266" y="2543377"/>
              <a:ext cx="3315875" cy="548337"/>
            </a:xfrm>
            <a:prstGeom prst="roundRect">
              <a:avLst/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View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989AE08-7015-4C4B-B18E-BED3B5860F9F}"/>
                </a:ext>
              </a:extLst>
            </p:cNvPr>
            <p:cNvSpPr txBox="1"/>
            <p:nvPr/>
          </p:nvSpPr>
          <p:spPr>
            <a:xfrm>
              <a:off x="157572" y="2141499"/>
              <a:ext cx="2116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User Web Browser</a:t>
              </a:r>
            </a:p>
          </p:txBody>
        </p:sp>
        <p:pic>
          <p:nvPicPr>
            <p:cNvPr id="36" name="Picture 22" descr="Káº¿t quáº£ hÃ¬nh áº£nh cho restful api logo png">
              <a:extLst>
                <a:ext uri="{FF2B5EF4-FFF2-40B4-BE49-F238E27FC236}">
                  <a16:creationId xmlns:a16="http://schemas.microsoft.com/office/drawing/2014/main" id="{877314C9-1959-4D41-A121-D617596978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8198" y="3572641"/>
              <a:ext cx="1016498" cy="6127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CD205B3-DF96-4734-BA85-9D65E22BCB18}"/>
                </a:ext>
              </a:extLst>
            </p:cNvPr>
            <p:cNvCxnSpPr>
              <a:cxnSpLocks/>
            </p:cNvCxnSpPr>
            <p:nvPr/>
          </p:nvCxnSpPr>
          <p:spPr>
            <a:xfrm>
              <a:off x="4827442" y="4044395"/>
              <a:ext cx="0" cy="1375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6822C786-0D94-4B75-8784-A3F0F0127E49}"/>
                </a:ext>
              </a:extLst>
            </p:cNvPr>
            <p:cNvSpPr/>
            <p:nvPr/>
          </p:nvSpPr>
          <p:spPr>
            <a:xfrm>
              <a:off x="4432914" y="4181985"/>
              <a:ext cx="1325718" cy="548337"/>
            </a:xfrm>
            <a:prstGeom prst="roundRect">
              <a:avLst/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Controller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EA487FBC-5CDB-4AE4-A32E-DC5ED6B42BE7}"/>
                </a:ext>
              </a:extLst>
            </p:cNvPr>
            <p:cNvSpPr/>
            <p:nvPr/>
          </p:nvSpPr>
          <p:spPr>
            <a:xfrm>
              <a:off x="6075275" y="4179749"/>
              <a:ext cx="1325718" cy="548337"/>
            </a:xfrm>
            <a:prstGeom prst="roundRect">
              <a:avLst/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Service</a:t>
              </a: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37836773-6FE1-486A-9CF1-C4EEC2AAE717}"/>
                </a:ext>
              </a:extLst>
            </p:cNvPr>
            <p:cNvSpPr/>
            <p:nvPr/>
          </p:nvSpPr>
          <p:spPr>
            <a:xfrm>
              <a:off x="6090337" y="5603576"/>
              <a:ext cx="1325718" cy="548337"/>
            </a:xfrm>
            <a:prstGeom prst="roundRect">
              <a:avLst/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D31BEC-6E9C-4543-8DE0-A26000DB55CE}"/>
                </a:ext>
              </a:extLst>
            </p:cNvPr>
            <p:cNvSpPr/>
            <p:nvPr/>
          </p:nvSpPr>
          <p:spPr>
            <a:xfrm>
              <a:off x="4116271" y="2475697"/>
              <a:ext cx="3605324" cy="415705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85E87A6-4465-4D65-BD37-4C9D7076F67C}"/>
                </a:ext>
              </a:extLst>
            </p:cNvPr>
            <p:cNvSpPr/>
            <p:nvPr/>
          </p:nvSpPr>
          <p:spPr>
            <a:xfrm>
              <a:off x="4116271" y="1678480"/>
              <a:ext cx="3605324" cy="7971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Dispatcher</a:t>
              </a:r>
            </a:p>
          </p:txBody>
        </p:sp>
        <p:pic>
          <p:nvPicPr>
            <p:cNvPr id="43" name="Picture 2" descr="Káº¿t quáº£ hÃ¬nh áº£nh cho spring MVC logo">
              <a:extLst>
                <a:ext uri="{FF2B5EF4-FFF2-40B4-BE49-F238E27FC236}">
                  <a16:creationId xmlns:a16="http://schemas.microsoft.com/office/drawing/2014/main" id="{7BA847FB-E51B-4E98-98AA-3D3179FC71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7089" y="5721567"/>
              <a:ext cx="1757004" cy="891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E9502BD9-7ACE-4488-BE8C-F9CD718A9312}"/>
                </a:ext>
              </a:extLst>
            </p:cNvPr>
            <p:cNvSpPr/>
            <p:nvPr/>
          </p:nvSpPr>
          <p:spPr>
            <a:xfrm>
              <a:off x="4279017" y="3501867"/>
              <a:ext cx="1096850" cy="548337"/>
            </a:xfrm>
            <a:prstGeom prst="roundRect">
              <a:avLst/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 Handle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E8843E54-49D9-4CF8-B340-7FC5D7E1B36E}"/>
                </a:ext>
              </a:extLst>
            </p:cNvPr>
            <p:cNvSpPr/>
            <p:nvPr/>
          </p:nvSpPr>
          <p:spPr>
            <a:xfrm>
              <a:off x="5390444" y="3504249"/>
              <a:ext cx="1096850" cy="548337"/>
            </a:xfrm>
            <a:prstGeom prst="roundRect">
              <a:avLst/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Post Handle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D5128B20-5055-44DA-8F7D-215DAE721B15}"/>
                </a:ext>
              </a:extLst>
            </p:cNvPr>
            <p:cNvSpPr/>
            <p:nvPr/>
          </p:nvSpPr>
          <p:spPr>
            <a:xfrm>
              <a:off x="6498042" y="3501867"/>
              <a:ext cx="1096850" cy="548337"/>
            </a:xfrm>
            <a:prstGeom prst="roundRect">
              <a:avLst/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/>
                <a:t>Affter</a:t>
              </a:r>
              <a:r>
                <a:rPr lang="en-US" sz="1200" dirty="0"/>
                <a:t> Completion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7203CA4-B3E4-4D67-BE7B-6B90157E22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91523" y="4056080"/>
              <a:ext cx="0" cy="1259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813A1B7-86BF-4CF2-9F71-4835F4019776}"/>
                </a:ext>
              </a:extLst>
            </p:cNvPr>
            <p:cNvCxnSpPr>
              <a:cxnSpLocks/>
              <a:endCxn id="41" idx="1"/>
            </p:cNvCxnSpPr>
            <p:nvPr/>
          </p:nvCxnSpPr>
          <p:spPr>
            <a:xfrm>
              <a:off x="5758632" y="4453917"/>
              <a:ext cx="31664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2BD1020-2C68-4C5B-BEFF-2E95E6A27C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8632" y="4519639"/>
              <a:ext cx="3166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877C641-F0D2-4017-8921-F2B3B34C65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3956" y="4727542"/>
              <a:ext cx="0" cy="1585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EB9DF656-6EE3-4A1E-BEE1-1121CB8FBAE6}"/>
                </a:ext>
              </a:extLst>
            </p:cNvPr>
            <p:cNvCxnSpPr>
              <a:cxnSpLocks/>
            </p:cNvCxnSpPr>
            <p:nvPr/>
          </p:nvCxnSpPr>
          <p:spPr>
            <a:xfrm>
              <a:off x="6356325" y="4727542"/>
              <a:ext cx="0" cy="165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ECDF0BF-187F-4EF1-AC0E-27D3F51205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6953" y="3089597"/>
              <a:ext cx="0" cy="4065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6698DCA-A74D-49C0-9040-9ABDEE06ED19}"/>
                </a:ext>
              </a:extLst>
            </p:cNvPr>
            <p:cNvSpPr txBox="1"/>
            <p:nvPr/>
          </p:nvSpPr>
          <p:spPr>
            <a:xfrm>
              <a:off x="5272360" y="3122964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Interceptor</a:t>
              </a: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919F1D4-945F-4102-AFF8-4E6E1ECACB78}"/>
                </a:ext>
              </a:extLst>
            </p:cNvPr>
            <p:cNvGrpSpPr/>
            <p:nvPr/>
          </p:nvGrpSpPr>
          <p:grpSpPr>
            <a:xfrm>
              <a:off x="8121543" y="2996437"/>
              <a:ext cx="1549809" cy="1888388"/>
              <a:chOff x="8448282" y="1678480"/>
              <a:chExt cx="1981622" cy="2414537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6943394F-DD2B-4DF2-9476-C3BFFD17FDA6}"/>
                  </a:ext>
                </a:extLst>
              </p:cNvPr>
              <p:cNvGrpSpPr/>
              <p:nvPr/>
            </p:nvGrpSpPr>
            <p:grpSpPr>
              <a:xfrm>
                <a:off x="8448282" y="1678480"/>
                <a:ext cx="1981622" cy="2414537"/>
                <a:chOff x="4116271" y="1474361"/>
                <a:chExt cx="1904101" cy="3431421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5AE2002D-781F-41AC-891C-5CCC91632A68}"/>
                    </a:ext>
                  </a:extLst>
                </p:cNvPr>
                <p:cNvSpPr/>
                <p:nvPr/>
              </p:nvSpPr>
              <p:spPr>
                <a:xfrm>
                  <a:off x="4116271" y="2183801"/>
                  <a:ext cx="1904101" cy="272198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1D8AAFC5-3345-4151-B14E-667DA8950BD1}"/>
                    </a:ext>
                  </a:extLst>
                </p:cNvPr>
                <p:cNvSpPr/>
                <p:nvPr/>
              </p:nvSpPr>
              <p:spPr>
                <a:xfrm>
                  <a:off x="4116271" y="1474361"/>
                  <a:ext cx="1904101" cy="70933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Server</a:t>
                  </a:r>
                </a:p>
              </p:txBody>
            </p:sp>
          </p:grpSp>
          <p:pic>
            <p:nvPicPr>
              <p:cNvPr id="79" name="Picture 6" descr="Káº¿t quáº£ hÃ¬nh áº£nh cho nodejs logo">
                <a:extLst>
                  <a:ext uri="{FF2B5EF4-FFF2-40B4-BE49-F238E27FC236}">
                    <a16:creationId xmlns:a16="http://schemas.microsoft.com/office/drawing/2014/main" id="{7E660677-F20C-48E0-96FA-2F6B397A39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293" b="20733"/>
              <a:stretch/>
            </p:blipFill>
            <p:spPr bwMode="auto">
              <a:xfrm>
                <a:off x="8475397" y="3480874"/>
                <a:ext cx="1020208" cy="6016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11AE651E-F79B-4D1E-B4DF-76C52A5E6E59}"/>
                </a:ext>
              </a:extLst>
            </p:cNvPr>
            <p:cNvSpPr/>
            <p:nvPr/>
          </p:nvSpPr>
          <p:spPr>
            <a:xfrm>
              <a:off x="6096000" y="4889386"/>
              <a:ext cx="1325718" cy="548337"/>
            </a:xfrm>
            <a:prstGeom prst="roundRect">
              <a:avLst/>
            </a:pr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DAO</a:t>
              </a: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E8E350FF-255D-4716-B4AA-A9C87864A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9012" y="5434999"/>
              <a:ext cx="0" cy="1585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F52680E2-4D1C-4187-A80D-47B7E5A52245}"/>
                </a:ext>
              </a:extLst>
            </p:cNvPr>
            <p:cNvCxnSpPr>
              <a:cxnSpLocks/>
            </p:cNvCxnSpPr>
            <p:nvPr/>
          </p:nvCxnSpPr>
          <p:spPr>
            <a:xfrm>
              <a:off x="6371381" y="5434999"/>
              <a:ext cx="0" cy="1653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2DDE57FD-C2FB-4490-A312-82F4967152F0}"/>
                </a:ext>
              </a:extLst>
            </p:cNvPr>
            <p:cNvCxnSpPr>
              <a:cxnSpLocks/>
              <a:endCxn id="36" idx="1"/>
            </p:cNvCxnSpPr>
            <p:nvPr/>
          </p:nvCxnSpPr>
          <p:spPr>
            <a:xfrm flipV="1">
              <a:off x="7408109" y="3878995"/>
              <a:ext cx="980089" cy="12721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6B984CE0-D968-4F02-A0FA-55A041D61CF3}"/>
                </a:ext>
              </a:extLst>
            </p:cNvPr>
            <p:cNvGrpSpPr/>
            <p:nvPr/>
          </p:nvGrpSpPr>
          <p:grpSpPr>
            <a:xfrm>
              <a:off x="10048269" y="2996437"/>
              <a:ext cx="1488608" cy="1813815"/>
              <a:chOff x="7922797" y="1678479"/>
              <a:chExt cx="1488608" cy="1813815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43BB270C-1928-45F5-B3FA-B4295D5A862B}"/>
                  </a:ext>
                </a:extLst>
              </p:cNvPr>
              <p:cNvGrpSpPr/>
              <p:nvPr/>
            </p:nvGrpSpPr>
            <p:grpSpPr>
              <a:xfrm>
                <a:off x="7922797" y="1678479"/>
                <a:ext cx="1488608" cy="1813815"/>
                <a:chOff x="10062666" y="1690327"/>
                <a:chExt cx="1981624" cy="2414536"/>
              </a:xfrm>
            </p:grpSpPr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58DBB8DC-5D99-4C95-BE16-1AE3DE41C227}"/>
                    </a:ext>
                  </a:extLst>
                </p:cNvPr>
                <p:cNvGrpSpPr/>
                <p:nvPr/>
              </p:nvGrpSpPr>
              <p:grpSpPr>
                <a:xfrm>
                  <a:off x="10062666" y="1690327"/>
                  <a:ext cx="1981624" cy="2414536"/>
                  <a:chOff x="4116271" y="1474362"/>
                  <a:chExt cx="1904103" cy="3431420"/>
                </a:xfrm>
              </p:grpSpPr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9C6D9C3F-C822-4AD3-9DCB-572B49C4FF9A}"/>
                      </a:ext>
                    </a:extLst>
                  </p:cNvPr>
                  <p:cNvSpPr/>
                  <p:nvPr/>
                </p:nvSpPr>
                <p:spPr>
                  <a:xfrm>
                    <a:off x="4116271" y="2183801"/>
                    <a:ext cx="1904101" cy="2721981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5" name="Rectangle 84">
                    <a:extLst>
                      <a:ext uri="{FF2B5EF4-FFF2-40B4-BE49-F238E27FC236}">
                        <a16:creationId xmlns:a16="http://schemas.microsoft.com/office/drawing/2014/main" id="{738CC2EB-A339-4E64-BAFA-DAB08CE1619F}"/>
                      </a:ext>
                    </a:extLst>
                  </p:cNvPr>
                  <p:cNvSpPr/>
                  <p:nvPr/>
                </p:nvSpPr>
                <p:spPr>
                  <a:xfrm>
                    <a:off x="4116273" y="1474362"/>
                    <a:ext cx="1904101" cy="70934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Database</a:t>
                    </a:r>
                  </a:p>
                </p:txBody>
              </p:sp>
            </p:grpSp>
            <p:pic>
              <p:nvPicPr>
                <p:cNvPr id="86" name="Picture 8" descr="Káº¿t quáº£ hÃ¬nh áº£nh cho mariadb logo">
                  <a:extLst>
                    <a:ext uri="{FF2B5EF4-FFF2-40B4-BE49-F238E27FC236}">
                      <a16:creationId xmlns:a16="http://schemas.microsoft.com/office/drawing/2014/main" id="{DEBBB408-D065-44AF-B4E0-15F8CFD0C84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16456" y="3434208"/>
                  <a:ext cx="1889742" cy="6614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4" name="Rectangle: Rounded Corners 93">
                <a:extLst>
                  <a:ext uri="{FF2B5EF4-FFF2-40B4-BE49-F238E27FC236}">
                    <a16:creationId xmlns:a16="http://schemas.microsoft.com/office/drawing/2014/main" id="{23A2A9AE-9802-4BF2-9A12-538610BF593B}"/>
                  </a:ext>
                </a:extLst>
              </p:cNvPr>
              <p:cNvSpPr/>
              <p:nvPr/>
            </p:nvSpPr>
            <p:spPr>
              <a:xfrm>
                <a:off x="8010141" y="2263558"/>
                <a:ext cx="1325718" cy="548337"/>
              </a:xfrm>
              <a:prstGeom prst="roundRect">
                <a:avLst/>
              </a:prstGeom>
              <a:solidFill>
                <a:srgbClr val="99C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</a:t>
                </a:r>
              </a:p>
            </p:txBody>
          </p:sp>
        </p:grp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E252EBFD-E82B-4987-A719-B2F185DB1C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1741" y="4023060"/>
              <a:ext cx="980089" cy="12721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394C7A62-CF08-4BEA-8AA2-936806EAAC2C}"/>
                </a:ext>
              </a:extLst>
            </p:cNvPr>
            <p:cNvCxnSpPr>
              <a:cxnSpLocks/>
            </p:cNvCxnSpPr>
            <p:nvPr/>
          </p:nvCxnSpPr>
          <p:spPr>
            <a:xfrm>
              <a:off x="9404696" y="3775644"/>
              <a:ext cx="7309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D14706E8-83C7-4646-9BEF-2762267E8B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84931" y="3893822"/>
              <a:ext cx="7309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332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Hình ảnh 15" descr="Ảnh có chứa đồ họa véc-tơ&#10;&#10;Mô tả được tạo tự động">
            <a:extLst>
              <a:ext uri="{FF2B5EF4-FFF2-40B4-BE49-F238E27FC236}">
                <a16:creationId xmlns:a16="http://schemas.microsoft.com/office/drawing/2014/main" id="{1E8D619C-4A38-4F90-83D0-6F4C9145536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50390" y="4905787"/>
            <a:ext cx="1726973" cy="172697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9" t="7719"/>
          <a:stretch/>
        </p:blipFill>
        <p:spPr>
          <a:xfrm>
            <a:off x="2" y="1"/>
            <a:ext cx="2304976" cy="1268412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1195529" y="485297"/>
            <a:ext cx="4184159" cy="1061829"/>
            <a:chOff x="1949291" y="371073"/>
            <a:chExt cx="4184159" cy="1061829"/>
          </a:xfrm>
        </p:grpSpPr>
        <p:sp>
          <p:nvSpPr>
            <p:cNvPr id="35" name="文本框 34"/>
            <p:cNvSpPr txBox="1"/>
            <p:nvPr/>
          </p:nvSpPr>
          <p:spPr>
            <a:xfrm>
              <a:off x="1949291" y="371073"/>
              <a:ext cx="41841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FangSong" panose="02010609060101010101" pitchFamily="49" charset="-122"/>
                  <a:cs typeface="经典综艺体简" panose="02010609000101010101" pitchFamily="49" charset="-122"/>
                </a:rPr>
                <a:t>IMPLEMENTATION</a:t>
              </a:r>
              <a:endParaRPr lang="zh-CN" altLang="en-US" sz="4000" b="1" dirty="0">
                <a:solidFill>
                  <a:schemeClr val="accent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949291" y="909682"/>
              <a:ext cx="39342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</a:rPr>
                <a:t>SERVER CONFIGURATION</a:t>
              </a:r>
              <a:endParaRPr lang="zh-CN" alt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9" t="7719"/>
          <a:stretch/>
        </p:blipFill>
        <p:spPr>
          <a:xfrm rot="10800000">
            <a:off x="8311470" y="4722887"/>
            <a:ext cx="3894803" cy="2143282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86BEBE2D-C205-4DF9-B0E6-8E56CDCED407}"/>
              </a:ext>
            </a:extLst>
          </p:cNvPr>
          <p:cNvGrpSpPr/>
          <p:nvPr/>
        </p:nvGrpSpPr>
        <p:grpSpPr>
          <a:xfrm>
            <a:off x="2223193" y="1730026"/>
            <a:ext cx="8035678" cy="3567273"/>
            <a:chOff x="1806422" y="1547004"/>
            <a:chExt cx="8035678" cy="356727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DAAEC81-3B1E-4D69-ADF2-29AAA83E5685}"/>
                </a:ext>
              </a:extLst>
            </p:cNvPr>
            <p:cNvGrpSpPr/>
            <p:nvPr/>
          </p:nvGrpSpPr>
          <p:grpSpPr>
            <a:xfrm>
              <a:off x="4063500" y="4308535"/>
              <a:ext cx="539386" cy="233974"/>
              <a:chOff x="2649457" y="3255841"/>
              <a:chExt cx="1948123" cy="168234"/>
            </a:xfrm>
          </p:grpSpPr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56785B4F-AE71-4D45-B880-8BEA2C4A23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63219" y="3424075"/>
                <a:ext cx="193436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E3AC68FD-9EB1-4014-A422-03C5046BCD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49457" y="3255841"/>
                <a:ext cx="194165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14F3957-B3EE-48E3-A941-6925BC72395A}"/>
                </a:ext>
              </a:extLst>
            </p:cNvPr>
            <p:cNvGrpSpPr/>
            <p:nvPr/>
          </p:nvGrpSpPr>
          <p:grpSpPr>
            <a:xfrm>
              <a:off x="1846297" y="1547004"/>
              <a:ext cx="2257239" cy="1610098"/>
              <a:chOff x="1500484" y="1376740"/>
              <a:chExt cx="2257239" cy="1610098"/>
            </a:xfrm>
          </p:grpSpPr>
          <p:sp>
            <p:nvSpPr>
              <p:cNvPr id="131" name="Rectangle: Rounded Corners 130">
                <a:extLst>
                  <a:ext uri="{FF2B5EF4-FFF2-40B4-BE49-F238E27FC236}">
                    <a16:creationId xmlns:a16="http://schemas.microsoft.com/office/drawing/2014/main" id="{AD0D2FAB-FBE7-405F-AA0A-1629CBB7DE33}"/>
                  </a:ext>
                </a:extLst>
              </p:cNvPr>
              <p:cNvSpPr/>
              <p:nvPr/>
            </p:nvSpPr>
            <p:spPr>
              <a:xfrm>
                <a:off x="1500484" y="1746072"/>
                <a:ext cx="2257239" cy="124076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ACEF00D-DD7C-4024-AC54-74259CF8AF47}"/>
                  </a:ext>
                </a:extLst>
              </p:cNvPr>
              <p:cNvSpPr txBox="1"/>
              <p:nvPr/>
            </p:nvSpPr>
            <p:spPr>
              <a:xfrm>
                <a:off x="2293114" y="1376740"/>
                <a:ext cx="671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User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1DD7F1BE-9404-4B00-ADB3-200A4C825916}"/>
                  </a:ext>
                </a:extLst>
              </p:cNvPr>
              <p:cNvGrpSpPr/>
              <p:nvPr/>
            </p:nvGrpSpPr>
            <p:grpSpPr>
              <a:xfrm>
                <a:off x="1674108" y="2354148"/>
                <a:ext cx="1909991" cy="632690"/>
                <a:chOff x="1669662" y="2354148"/>
                <a:chExt cx="1909991" cy="632690"/>
              </a:xfrm>
            </p:grpSpPr>
            <p:pic>
              <p:nvPicPr>
                <p:cNvPr id="1026" name="Picture 2" descr="Image result for computer png">
                  <a:extLst>
                    <a:ext uri="{FF2B5EF4-FFF2-40B4-BE49-F238E27FC236}">
                      <a16:creationId xmlns:a16="http://schemas.microsoft.com/office/drawing/2014/main" id="{D910A70B-5B99-4AE4-A165-7B6D82BC28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69662" y="2354148"/>
                  <a:ext cx="632690" cy="632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8" name="Picture 2" descr="Image result for computer png">
                  <a:extLst>
                    <a:ext uri="{FF2B5EF4-FFF2-40B4-BE49-F238E27FC236}">
                      <a16:creationId xmlns:a16="http://schemas.microsoft.com/office/drawing/2014/main" id="{18455BE9-D692-4EBD-8E15-67405342E1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02352" y="2354148"/>
                  <a:ext cx="632690" cy="632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9" name="Picture 2" descr="Image result for computer png">
                  <a:extLst>
                    <a:ext uri="{FF2B5EF4-FFF2-40B4-BE49-F238E27FC236}">
                      <a16:creationId xmlns:a16="http://schemas.microsoft.com/office/drawing/2014/main" id="{902FE5CD-E556-4414-8D5E-A88D3D473B7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46963" y="2354148"/>
                  <a:ext cx="632690" cy="632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89BF0B67-ED43-4499-904A-35A65122BE94}"/>
                  </a:ext>
                </a:extLst>
              </p:cNvPr>
              <p:cNvSpPr txBox="1"/>
              <p:nvPr/>
            </p:nvSpPr>
            <p:spPr>
              <a:xfrm>
                <a:off x="1934842" y="1850828"/>
                <a:ext cx="13885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http//:localhost/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F767C73-2EE1-4520-A58F-2C7D505F3010}"/>
                </a:ext>
              </a:extLst>
            </p:cNvPr>
            <p:cNvGrpSpPr/>
            <p:nvPr/>
          </p:nvGrpSpPr>
          <p:grpSpPr>
            <a:xfrm>
              <a:off x="4596244" y="1547126"/>
              <a:ext cx="2424827" cy="3469471"/>
              <a:chOff x="4549109" y="1547126"/>
              <a:chExt cx="2424827" cy="3469471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5ECBDD16-9EFB-418A-830B-3654CC99C843}"/>
                  </a:ext>
                </a:extLst>
              </p:cNvPr>
              <p:cNvSpPr/>
              <p:nvPr/>
            </p:nvSpPr>
            <p:spPr>
              <a:xfrm>
                <a:off x="4550445" y="2005668"/>
                <a:ext cx="2418185" cy="298454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15F9E7E5-F09E-4C17-BDDE-74CEBBA0EA00}"/>
                  </a:ext>
                </a:extLst>
              </p:cNvPr>
              <p:cNvSpPr/>
              <p:nvPr/>
            </p:nvSpPr>
            <p:spPr>
              <a:xfrm>
                <a:off x="4555751" y="1547126"/>
                <a:ext cx="2418185" cy="45854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Tomcat</a:t>
                </a:r>
              </a:p>
            </p:txBody>
          </p:sp>
          <p:pic>
            <p:nvPicPr>
              <p:cNvPr id="1032" name="Picture 8" descr="Image result for server png">
                <a:extLst>
                  <a:ext uri="{FF2B5EF4-FFF2-40B4-BE49-F238E27FC236}">
                    <a16:creationId xmlns:a16="http://schemas.microsoft.com/office/drawing/2014/main" id="{89653192-CFE8-4E7B-AAB0-F3B6BBA915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86547" y="2388552"/>
                <a:ext cx="1145981" cy="114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BF596D37-39E6-47BA-B59A-0C4B453589D1}"/>
                  </a:ext>
                </a:extLst>
              </p:cNvPr>
              <p:cNvSpPr txBox="1"/>
              <p:nvPr/>
            </p:nvSpPr>
            <p:spPr>
              <a:xfrm>
                <a:off x="4549109" y="1953942"/>
                <a:ext cx="242085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Admin</a:t>
                </a:r>
              </a:p>
              <a:p>
                <a:pPr algn="ctr"/>
                <a:r>
                  <a:rPr lang="en-US" sz="1400" dirty="0"/>
                  <a:t>http//:192.168.123.124:8080</a:t>
                </a:r>
              </a:p>
            </p:txBody>
          </p:sp>
          <p:pic>
            <p:nvPicPr>
              <p:cNvPr id="142" name="Picture 8" descr="Image result for server png">
                <a:extLst>
                  <a:ext uri="{FF2B5EF4-FFF2-40B4-BE49-F238E27FC236}">
                    <a16:creationId xmlns:a16="http://schemas.microsoft.com/office/drawing/2014/main" id="{BD1C0F81-022F-4D49-BBC1-1DC7D64BDE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86547" y="3870616"/>
                <a:ext cx="1145981" cy="114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C9E2754A-8B63-45D9-824B-06861E1AC62F}"/>
                  </a:ext>
                </a:extLst>
              </p:cNvPr>
              <p:cNvSpPr txBox="1"/>
              <p:nvPr/>
            </p:nvSpPr>
            <p:spPr>
              <a:xfrm>
                <a:off x="4598803" y="3436006"/>
                <a:ext cx="23214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Customer</a:t>
                </a:r>
              </a:p>
              <a:p>
                <a:pPr algn="ctr"/>
                <a:r>
                  <a:rPr lang="en-US" sz="1400" dirty="0"/>
                  <a:t>http//:192.168.123.89:8080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5619DE5-4742-48C8-B547-64B739E8816D}"/>
                </a:ext>
              </a:extLst>
            </p:cNvPr>
            <p:cNvGrpSpPr/>
            <p:nvPr/>
          </p:nvGrpSpPr>
          <p:grpSpPr>
            <a:xfrm>
              <a:off x="1806422" y="3345305"/>
              <a:ext cx="2257239" cy="1768972"/>
              <a:chOff x="1578162" y="4542509"/>
              <a:chExt cx="2257239" cy="1768972"/>
            </a:xfrm>
          </p:grpSpPr>
          <p:sp>
            <p:nvSpPr>
              <p:cNvPr id="144" name="Rectangle: Rounded Corners 143">
                <a:extLst>
                  <a:ext uri="{FF2B5EF4-FFF2-40B4-BE49-F238E27FC236}">
                    <a16:creationId xmlns:a16="http://schemas.microsoft.com/office/drawing/2014/main" id="{BA7C56AF-CC8E-4D71-A726-2829584C9182}"/>
                  </a:ext>
                </a:extLst>
              </p:cNvPr>
              <p:cNvSpPr/>
              <p:nvPr/>
            </p:nvSpPr>
            <p:spPr>
              <a:xfrm>
                <a:off x="1578162" y="4911841"/>
                <a:ext cx="2257239" cy="124076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157A340-AC62-494F-9812-C83F1B5EC881}"/>
                  </a:ext>
                </a:extLst>
              </p:cNvPr>
              <p:cNvSpPr txBox="1"/>
              <p:nvPr/>
            </p:nvSpPr>
            <p:spPr>
              <a:xfrm>
                <a:off x="2178431" y="4542509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Apache 2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409C7A38-3317-4F13-A5A0-49012E2F7673}"/>
                  </a:ext>
                </a:extLst>
              </p:cNvPr>
              <p:cNvSpPr txBox="1"/>
              <p:nvPr/>
            </p:nvSpPr>
            <p:spPr>
              <a:xfrm>
                <a:off x="1635026" y="5016597"/>
                <a:ext cx="212269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http//:192.168.123.98:80</a:t>
                </a:r>
              </a:p>
            </p:txBody>
          </p:sp>
          <p:pic>
            <p:nvPicPr>
              <p:cNvPr id="150" name="Picture 8" descr="Image result for server png">
                <a:extLst>
                  <a:ext uri="{FF2B5EF4-FFF2-40B4-BE49-F238E27FC236}">
                    <a16:creationId xmlns:a16="http://schemas.microsoft.com/office/drawing/2014/main" id="{FE00E6AF-941D-4DE3-8CEA-FE70B8E15B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33790" y="5165500"/>
                <a:ext cx="1145981" cy="114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85211B9-E4BF-485A-B416-370DB9F3CD11}"/>
                </a:ext>
              </a:extLst>
            </p:cNvPr>
            <p:cNvGrpSpPr/>
            <p:nvPr/>
          </p:nvGrpSpPr>
          <p:grpSpPr>
            <a:xfrm>
              <a:off x="7520631" y="1815147"/>
              <a:ext cx="2321469" cy="2351256"/>
              <a:chOff x="7379228" y="1815147"/>
              <a:chExt cx="2321469" cy="2351256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6C1CBDEC-1FFB-4E28-AFBD-FCA1235BA6B9}"/>
                  </a:ext>
                </a:extLst>
              </p:cNvPr>
              <p:cNvGrpSpPr/>
              <p:nvPr/>
            </p:nvGrpSpPr>
            <p:grpSpPr>
              <a:xfrm>
                <a:off x="7795658" y="2352588"/>
                <a:ext cx="1488608" cy="1813815"/>
                <a:chOff x="7933999" y="2352588"/>
                <a:chExt cx="1488608" cy="1813815"/>
              </a:xfrm>
            </p:grpSpPr>
            <p:pic>
              <p:nvPicPr>
                <p:cNvPr id="1034" name="Picture 10" descr="Image result for database png">
                  <a:extLst>
                    <a:ext uri="{FF2B5EF4-FFF2-40B4-BE49-F238E27FC236}">
                      <a16:creationId xmlns:a16="http://schemas.microsoft.com/office/drawing/2014/main" id="{C54D2756-1F5D-4103-A7AD-B48907016B5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254716" y="2771511"/>
                  <a:ext cx="847172" cy="8471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8222EC9C-0041-460D-9641-8ECC0BFA56CF}"/>
                    </a:ext>
                  </a:extLst>
                </p:cNvPr>
                <p:cNvGrpSpPr/>
                <p:nvPr/>
              </p:nvGrpSpPr>
              <p:grpSpPr>
                <a:xfrm>
                  <a:off x="7933999" y="2352588"/>
                  <a:ext cx="1488608" cy="1813815"/>
                  <a:chOff x="10353069" y="2907537"/>
                  <a:chExt cx="1488608" cy="1813815"/>
                </a:xfrm>
              </p:grpSpPr>
              <p:sp>
                <p:nvSpPr>
                  <p:cNvPr id="151" name="Rectangle 150">
                    <a:extLst>
                      <a:ext uri="{FF2B5EF4-FFF2-40B4-BE49-F238E27FC236}">
                        <a16:creationId xmlns:a16="http://schemas.microsoft.com/office/drawing/2014/main" id="{23A07F76-D2E6-49A3-9C39-6438DD6A1DD7}"/>
                      </a:ext>
                    </a:extLst>
                  </p:cNvPr>
                  <p:cNvSpPr/>
                  <p:nvPr/>
                </p:nvSpPr>
                <p:spPr>
                  <a:xfrm>
                    <a:off x="10353069" y="3282540"/>
                    <a:ext cx="1488606" cy="1438812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2" name="Rectangle 151">
                    <a:extLst>
                      <a:ext uri="{FF2B5EF4-FFF2-40B4-BE49-F238E27FC236}">
                        <a16:creationId xmlns:a16="http://schemas.microsoft.com/office/drawing/2014/main" id="{B2980C74-F287-4064-9FD2-46F507CE2519}"/>
                      </a:ext>
                    </a:extLst>
                  </p:cNvPr>
                  <p:cNvSpPr/>
                  <p:nvPr/>
                </p:nvSpPr>
                <p:spPr>
                  <a:xfrm>
                    <a:off x="10353071" y="2907537"/>
                    <a:ext cx="1488606" cy="37495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Database</a:t>
                    </a:r>
                  </a:p>
                </p:txBody>
              </p:sp>
              <p:pic>
                <p:nvPicPr>
                  <p:cNvPr id="153" name="Picture 8" descr="Káº¿t quáº£ hÃ¬nh áº£nh cho mariadb logo">
                    <a:extLst>
                      <a:ext uri="{FF2B5EF4-FFF2-40B4-BE49-F238E27FC236}">
                        <a16:creationId xmlns:a16="http://schemas.microsoft.com/office/drawing/2014/main" id="{28E80EEB-6A3B-4636-8CB9-3C7AC595F5F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393476" y="4217552"/>
                    <a:ext cx="1419586" cy="4968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B283C34E-0198-4E14-96F0-D2334DB65C35}"/>
                  </a:ext>
                </a:extLst>
              </p:cNvPr>
              <p:cNvSpPr txBox="1"/>
              <p:nvPr/>
            </p:nvSpPr>
            <p:spPr>
              <a:xfrm>
                <a:off x="7379228" y="1815147"/>
                <a:ext cx="23214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Database</a:t>
                </a:r>
              </a:p>
              <a:p>
                <a:pPr algn="ctr"/>
                <a:r>
                  <a:rPr lang="en-US" sz="1400" dirty="0"/>
                  <a:t>http//:192.168.123.86:3306</a:t>
                </a:r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0774962B-25DD-4C26-9296-72C9284C517B}"/>
                </a:ext>
              </a:extLst>
            </p:cNvPr>
            <p:cNvGrpSpPr/>
            <p:nvPr/>
          </p:nvGrpSpPr>
          <p:grpSpPr>
            <a:xfrm>
              <a:off x="7015765" y="3122229"/>
              <a:ext cx="918232" cy="233974"/>
              <a:chOff x="2649457" y="3255841"/>
              <a:chExt cx="1948123" cy="168234"/>
            </a:xfrm>
          </p:grpSpPr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02C76862-FF81-44F5-9491-2D5AE1447C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63219" y="3424075"/>
                <a:ext cx="193436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2105EB4E-04F8-4D94-B75B-6B7EBFE200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49457" y="3255841"/>
                <a:ext cx="194165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3BF65132-B2A4-4D77-B0E6-35EADA651DA7}"/>
                </a:ext>
              </a:extLst>
            </p:cNvPr>
            <p:cNvGrpSpPr/>
            <p:nvPr/>
          </p:nvGrpSpPr>
          <p:grpSpPr>
            <a:xfrm rot="5400000">
              <a:off x="2691371" y="3312013"/>
              <a:ext cx="539386" cy="233974"/>
              <a:chOff x="2649457" y="3255841"/>
              <a:chExt cx="1948123" cy="168234"/>
            </a:xfrm>
          </p:grpSpPr>
          <p:cxnSp>
            <p:nvCxnSpPr>
              <p:cNvPr id="160" name="Straight Arrow Connector 159">
                <a:extLst>
                  <a:ext uri="{FF2B5EF4-FFF2-40B4-BE49-F238E27FC236}">
                    <a16:creationId xmlns:a16="http://schemas.microsoft.com/office/drawing/2014/main" id="{93964301-0C47-4EAB-81AB-3EFC7B4182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63219" y="3424075"/>
                <a:ext cx="193436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Arrow Connector 160">
                <a:extLst>
                  <a:ext uri="{FF2B5EF4-FFF2-40B4-BE49-F238E27FC236}">
                    <a16:creationId xmlns:a16="http://schemas.microsoft.com/office/drawing/2014/main" id="{127ECC78-2FE5-46AD-A532-FFBA4D9D39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49457" y="3255841"/>
                <a:ext cx="194165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1509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9" t="7719"/>
          <a:stretch/>
        </p:blipFill>
        <p:spPr>
          <a:xfrm rot="10800000">
            <a:off x="8297197" y="4714717"/>
            <a:ext cx="3894803" cy="2143282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9" t="7719"/>
          <a:stretch/>
        </p:blipFill>
        <p:spPr>
          <a:xfrm>
            <a:off x="2" y="1"/>
            <a:ext cx="2304976" cy="1268412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1195529" y="485297"/>
            <a:ext cx="4103752" cy="1015662"/>
            <a:chOff x="1949291" y="371073"/>
            <a:chExt cx="4103752" cy="1015662"/>
          </a:xfrm>
        </p:grpSpPr>
        <p:sp>
          <p:nvSpPr>
            <p:cNvPr id="41" name="文本框 40"/>
            <p:cNvSpPr txBox="1"/>
            <p:nvPr/>
          </p:nvSpPr>
          <p:spPr>
            <a:xfrm>
              <a:off x="1949291" y="371073"/>
              <a:ext cx="41037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FangSong" panose="02010609060101010101" pitchFamily="49" charset="-122"/>
                  <a:cs typeface="经典综艺体简" panose="02010609000101010101" pitchFamily="49" charset="-122"/>
                </a:rPr>
                <a:t>IMPLEMENTATION</a:t>
              </a:r>
              <a:endParaRPr lang="zh-CN" altLang="en-US" sz="4000" b="1" dirty="0">
                <a:solidFill>
                  <a:schemeClr val="accent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949291" y="863515"/>
              <a:ext cx="38508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</a:rPr>
                <a:t>ALL OF NON - FUNCTION</a:t>
              </a:r>
              <a:endParaRPr lang="zh-CN" alt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4" name="Nhóm 13">
            <a:extLst>
              <a:ext uri="{FF2B5EF4-FFF2-40B4-BE49-F238E27FC236}">
                <a16:creationId xmlns:a16="http://schemas.microsoft.com/office/drawing/2014/main" id="{7F8CAB52-1744-4848-B61B-147725E28B7F}"/>
              </a:ext>
            </a:extLst>
          </p:cNvPr>
          <p:cNvGrpSpPr/>
          <p:nvPr/>
        </p:nvGrpSpPr>
        <p:grpSpPr>
          <a:xfrm>
            <a:off x="328434" y="1573052"/>
            <a:ext cx="3566370" cy="4799651"/>
            <a:chOff x="1560778" y="1851026"/>
            <a:chExt cx="2814497" cy="3787774"/>
          </a:xfrm>
        </p:grpSpPr>
        <p:grpSp>
          <p:nvGrpSpPr>
            <p:cNvPr id="8" name="组合 7"/>
            <p:cNvGrpSpPr/>
            <p:nvPr/>
          </p:nvGrpSpPr>
          <p:grpSpPr>
            <a:xfrm>
              <a:off x="1560778" y="1851026"/>
              <a:ext cx="2814497" cy="3787774"/>
              <a:chOff x="4663634" y="1851026"/>
              <a:chExt cx="2814497" cy="3787774"/>
            </a:xfrm>
          </p:grpSpPr>
          <p:sp>
            <p:nvSpPr>
              <p:cNvPr id="5" name="Rectangle: Rounded Corners 53"/>
              <p:cNvSpPr/>
              <p:nvPr/>
            </p:nvSpPr>
            <p:spPr>
              <a:xfrm>
                <a:off x="4663634" y="1851026"/>
                <a:ext cx="2814497" cy="3787774"/>
              </a:xfrm>
              <a:prstGeom prst="roundRect">
                <a:avLst>
                  <a:gd name="adj" fmla="val 5000"/>
                </a:avLst>
              </a:prstGeom>
              <a:solidFill>
                <a:srgbClr val="0070C0"/>
              </a:solidFill>
              <a:ln>
                <a:noFill/>
              </a:ln>
              <a:effectLst>
                <a:outerShdw blurRad="2286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3" name="Rectangle 54"/>
              <p:cNvSpPr/>
              <p:nvPr/>
            </p:nvSpPr>
            <p:spPr bwMode="auto">
              <a:xfrm>
                <a:off x="5004606" y="4971130"/>
                <a:ext cx="2162429" cy="4469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>
                  <a:defRPr/>
                </a:pP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rPr>
                  <a:t>System</a:t>
                </a:r>
                <a:endPara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E3EB1709-6D20-4440-8800-976CC5E9712E}"/>
                  </a:ext>
                </a:extLst>
              </p:cNvPr>
              <p:cNvSpPr/>
              <p:nvPr/>
            </p:nvSpPr>
            <p:spPr>
              <a:xfrm>
                <a:off x="4897141" y="3184252"/>
                <a:ext cx="2348502" cy="98998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System Function</a:t>
                </a:r>
              </a:p>
              <a:p>
                <a:pPr marL="512763" lvl="1" indent="-2349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Login – Signup</a:t>
                </a:r>
              </a:p>
              <a:p>
                <a:pPr marL="512763" lvl="1" indent="-2349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Logout</a:t>
                </a:r>
              </a:p>
              <a:p>
                <a:pPr marL="512763" lvl="1" indent="-2349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Edit profile</a:t>
                </a:r>
              </a:p>
            </p:txBody>
          </p:sp>
        </p:grpSp>
        <p:pic>
          <p:nvPicPr>
            <p:cNvPr id="7172" name="Picture 4" descr="Káº¿t quáº£ hÃ¬nh áº£nh cho sitemap icon">
              <a:extLst>
                <a:ext uri="{FF2B5EF4-FFF2-40B4-BE49-F238E27FC236}">
                  <a16:creationId xmlns:a16="http://schemas.microsoft.com/office/drawing/2014/main" id="{7D23FFC0-0DE3-4DFE-8416-19F8CC12C9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315" b="90000" l="7158" r="93895">
                          <a14:foregroundMark x1="53789" y1="13796" x2="48105" y2="32778"/>
                          <a14:foregroundMark x1="45158" y1="9630" x2="45263" y2="7407"/>
                          <a14:foregroundMark x1="50105" y1="39722" x2="50000" y2="63611"/>
                          <a14:foregroundMark x1="21263" y1="51667" x2="39158" y2="51852"/>
                          <a14:foregroundMark x1="63789" y1="52130" x2="74526" y2="52130"/>
                          <a14:foregroundMark x1="74526" y1="52130" x2="82211" y2="55741"/>
                          <a14:foregroundMark x1="82211" y1="55741" x2="84000" y2="72963"/>
                          <a14:foregroundMark x1="67579" y1="52222" x2="41158" y2="52685"/>
                          <a14:foregroundMark x1="25684" y1="51111" x2="17053" y2="52500"/>
                          <a14:foregroundMark x1="17053" y1="52500" x2="15474" y2="70463"/>
                          <a14:foregroundMark x1="17158" y1="68519" x2="11789" y2="73611"/>
                          <a14:foregroundMark x1="11789" y1="73611" x2="15895" y2="79722"/>
                          <a14:foregroundMark x1="15895" y1="79722" x2="21158" y2="73796"/>
                          <a14:foregroundMark x1="21158" y1="73796" x2="17053" y2="68889"/>
                          <a14:foregroundMark x1="24105" y1="67778" x2="25263" y2="76204"/>
                          <a14:foregroundMark x1="25263" y1="76204" x2="19895" y2="81574"/>
                          <a14:foregroundMark x1="19895" y1="81574" x2="12211" y2="79537"/>
                          <a14:foregroundMark x1="12211" y1="79537" x2="8105" y2="73426"/>
                          <a14:foregroundMark x1="8105" y1="73426" x2="7263" y2="80926"/>
                          <a14:foregroundMark x1="7263" y1="80926" x2="16526" y2="84907"/>
                          <a14:foregroundMark x1="92000" y1="72222" x2="93895" y2="7648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9704" y="1983016"/>
              <a:ext cx="1056643" cy="1201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01882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9" t="7719"/>
          <a:stretch/>
        </p:blipFill>
        <p:spPr>
          <a:xfrm rot="10800000">
            <a:off x="8297197" y="4714717"/>
            <a:ext cx="3894803" cy="2143282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9" t="7719"/>
          <a:stretch/>
        </p:blipFill>
        <p:spPr>
          <a:xfrm>
            <a:off x="2" y="1"/>
            <a:ext cx="2304976" cy="1268412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1195529" y="485297"/>
            <a:ext cx="4103752" cy="1015662"/>
            <a:chOff x="1949291" y="371073"/>
            <a:chExt cx="4103752" cy="1015662"/>
          </a:xfrm>
        </p:grpSpPr>
        <p:sp>
          <p:nvSpPr>
            <p:cNvPr id="41" name="文本框 40"/>
            <p:cNvSpPr txBox="1"/>
            <p:nvPr/>
          </p:nvSpPr>
          <p:spPr>
            <a:xfrm>
              <a:off x="1949291" y="371073"/>
              <a:ext cx="41037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FangSong" panose="02010609060101010101" pitchFamily="49" charset="-122"/>
                  <a:cs typeface="经典综艺体简" panose="02010609000101010101" pitchFamily="49" charset="-122"/>
                </a:rPr>
                <a:t>IMPLEMENTATION</a:t>
              </a:r>
              <a:endParaRPr lang="zh-CN" altLang="en-US" sz="4000" b="1" dirty="0">
                <a:solidFill>
                  <a:schemeClr val="accent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949291" y="863515"/>
              <a:ext cx="3741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</a:rPr>
                <a:t>ALL OF MAIN FEATURES</a:t>
              </a:r>
              <a:endParaRPr lang="zh-CN" alt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4" name="Nhóm 13">
            <a:extLst>
              <a:ext uri="{FF2B5EF4-FFF2-40B4-BE49-F238E27FC236}">
                <a16:creationId xmlns:a16="http://schemas.microsoft.com/office/drawing/2014/main" id="{7F8CAB52-1744-4848-B61B-147725E28B7F}"/>
              </a:ext>
            </a:extLst>
          </p:cNvPr>
          <p:cNvGrpSpPr/>
          <p:nvPr/>
        </p:nvGrpSpPr>
        <p:grpSpPr>
          <a:xfrm>
            <a:off x="4344637" y="1600417"/>
            <a:ext cx="3566370" cy="4799651"/>
            <a:chOff x="1560778" y="1851026"/>
            <a:chExt cx="2814497" cy="3787774"/>
          </a:xfrm>
        </p:grpSpPr>
        <p:grpSp>
          <p:nvGrpSpPr>
            <p:cNvPr id="8" name="组合 7"/>
            <p:cNvGrpSpPr/>
            <p:nvPr/>
          </p:nvGrpSpPr>
          <p:grpSpPr>
            <a:xfrm>
              <a:off x="1560778" y="1851026"/>
              <a:ext cx="2814497" cy="3787774"/>
              <a:chOff x="4663634" y="1851026"/>
              <a:chExt cx="2814497" cy="3787774"/>
            </a:xfrm>
          </p:grpSpPr>
          <p:sp>
            <p:nvSpPr>
              <p:cNvPr id="5" name="Rectangle: Rounded Corners 53"/>
              <p:cNvSpPr/>
              <p:nvPr/>
            </p:nvSpPr>
            <p:spPr>
              <a:xfrm>
                <a:off x="4663634" y="1851026"/>
                <a:ext cx="2814497" cy="3787774"/>
              </a:xfrm>
              <a:prstGeom prst="roundRect">
                <a:avLst>
                  <a:gd name="adj" fmla="val 5000"/>
                </a:avLst>
              </a:prstGeom>
              <a:solidFill>
                <a:srgbClr val="0070C0"/>
              </a:solidFill>
              <a:ln>
                <a:noFill/>
              </a:ln>
              <a:effectLst>
                <a:outerShdw blurRad="2286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3" name="Rectangle 54"/>
              <p:cNvSpPr/>
              <p:nvPr/>
            </p:nvSpPr>
            <p:spPr bwMode="auto">
              <a:xfrm>
                <a:off x="5004606" y="4971130"/>
                <a:ext cx="2162429" cy="4469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>
                  <a:defRPr/>
                </a:pP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rPr>
                  <a:t>Driver</a:t>
                </a:r>
                <a:endPara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E3EB1709-6D20-4440-8800-976CC5E9712E}"/>
                  </a:ext>
                </a:extLst>
              </p:cNvPr>
              <p:cNvSpPr/>
              <p:nvPr/>
            </p:nvSpPr>
            <p:spPr>
              <a:xfrm>
                <a:off x="4897141" y="3184252"/>
                <a:ext cx="2348502" cy="1549911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Accept Trip</a:t>
                </a:r>
              </a:p>
              <a:p>
                <a:pPr marL="512763" lvl="1" indent="-2349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Show Location and road map</a:t>
                </a:r>
              </a:p>
              <a:p>
                <a:pPr marL="512763" lvl="1" indent="-2349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Payment</a:t>
                </a:r>
              </a:p>
              <a:p>
                <a:pPr marL="512763" lvl="1" indent="-2349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Analysis trip</a:t>
                </a:r>
              </a:p>
            </p:txBody>
          </p:sp>
        </p:grpSp>
        <p:pic>
          <p:nvPicPr>
            <p:cNvPr id="7172" name="Picture 4" descr="Káº¿t quáº£ hÃ¬nh áº£nh cho sitemap icon">
              <a:extLst>
                <a:ext uri="{FF2B5EF4-FFF2-40B4-BE49-F238E27FC236}">
                  <a16:creationId xmlns:a16="http://schemas.microsoft.com/office/drawing/2014/main" id="{7D23FFC0-0DE3-4DFE-8416-19F8CC12C9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315" b="90000" l="7158" r="93895">
                          <a14:foregroundMark x1="53789" y1="13796" x2="48105" y2="32778"/>
                          <a14:foregroundMark x1="45158" y1="9630" x2="45263" y2="7407"/>
                          <a14:foregroundMark x1="50105" y1="39722" x2="50000" y2="63611"/>
                          <a14:foregroundMark x1="21263" y1="51667" x2="39158" y2="51852"/>
                          <a14:foregroundMark x1="63789" y1="52130" x2="74526" y2="52130"/>
                          <a14:foregroundMark x1="74526" y1="52130" x2="82211" y2="55741"/>
                          <a14:foregroundMark x1="82211" y1="55741" x2="84000" y2="72963"/>
                          <a14:foregroundMark x1="67579" y1="52222" x2="41158" y2="52685"/>
                          <a14:foregroundMark x1="25684" y1="51111" x2="17053" y2="52500"/>
                          <a14:foregroundMark x1="17053" y1="52500" x2="15474" y2="70463"/>
                          <a14:foregroundMark x1="17158" y1="68519" x2="11789" y2="73611"/>
                          <a14:foregroundMark x1="11789" y1="73611" x2="15895" y2="79722"/>
                          <a14:foregroundMark x1="15895" y1="79722" x2="21158" y2="73796"/>
                          <a14:foregroundMark x1="21158" y1="73796" x2="17053" y2="68889"/>
                          <a14:foregroundMark x1="24105" y1="67778" x2="25263" y2="76204"/>
                          <a14:foregroundMark x1="25263" y1="76204" x2="19895" y2="81574"/>
                          <a14:foregroundMark x1="19895" y1="81574" x2="12211" y2="79537"/>
                          <a14:foregroundMark x1="12211" y1="79537" x2="8105" y2="73426"/>
                          <a14:foregroundMark x1="8105" y1="73426" x2="7263" y2="80926"/>
                          <a14:foregroundMark x1="7263" y1="80926" x2="16526" y2="84907"/>
                          <a14:foregroundMark x1="92000" y1="72222" x2="93895" y2="7648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9704" y="1983016"/>
              <a:ext cx="1056643" cy="1201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Nhóm 1">
            <a:extLst>
              <a:ext uri="{FF2B5EF4-FFF2-40B4-BE49-F238E27FC236}">
                <a16:creationId xmlns:a16="http://schemas.microsoft.com/office/drawing/2014/main" id="{B8DD4204-F984-4D5F-B824-2246FD4A8A66}"/>
              </a:ext>
            </a:extLst>
          </p:cNvPr>
          <p:cNvGrpSpPr/>
          <p:nvPr/>
        </p:nvGrpSpPr>
        <p:grpSpPr>
          <a:xfrm>
            <a:off x="518807" y="1600416"/>
            <a:ext cx="3582273" cy="4821053"/>
            <a:chOff x="4688251" y="1851026"/>
            <a:chExt cx="2814497" cy="3787774"/>
          </a:xfrm>
        </p:grpSpPr>
        <p:grpSp>
          <p:nvGrpSpPr>
            <p:cNvPr id="3" name="组合 2"/>
            <p:cNvGrpSpPr/>
            <p:nvPr/>
          </p:nvGrpSpPr>
          <p:grpSpPr>
            <a:xfrm>
              <a:off x="4688251" y="1851026"/>
              <a:ext cx="2814497" cy="3787774"/>
              <a:chOff x="1560780" y="1851026"/>
              <a:chExt cx="2814497" cy="3787774"/>
            </a:xfrm>
          </p:grpSpPr>
          <p:sp>
            <p:nvSpPr>
              <p:cNvPr id="6" name="Rectangle: Rounded Corners 41"/>
              <p:cNvSpPr/>
              <p:nvPr/>
            </p:nvSpPr>
            <p:spPr>
              <a:xfrm>
                <a:off x="1560780" y="1851026"/>
                <a:ext cx="2814497" cy="3787774"/>
              </a:xfrm>
              <a:prstGeom prst="roundRect">
                <a:avLst>
                  <a:gd name="adj" fmla="val 5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2286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Calibri" panose="020F0502020204030204" pitchFamily="34" charset="0"/>
                </a:endParaRPr>
              </a:p>
            </p:txBody>
          </p:sp>
          <p:sp>
            <p:nvSpPr>
              <p:cNvPr id="7" name="Rectangle 15"/>
              <p:cNvSpPr/>
              <p:nvPr/>
            </p:nvSpPr>
            <p:spPr bwMode="auto">
              <a:xfrm>
                <a:off x="1891793" y="4948828"/>
                <a:ext cx="2162429" cy="4469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>
                  <a:defRPr/>
                </a:pP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rPr>
                  <a:t>Customer</a:t>
                </a:r>
                <a:endPara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E3EB1709-6D20-4440-8800-976CC5E9712E}"/>
                  </a:ext>
                </a:extLst>
              </p:cNvPr>
              <p:cNvSpPr/>
              <p:nvPr/>
            </p:nvSpPr>
            <p:spPr>
              <a:xfrm>
                <a:off x="1809998" y="3184252"/>
                <a:ext cx="2348502" cy="1549911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Book Car</a:t>
                </a:r>
              </a:p>
              <a:p>
                <a:pPr marL="512763" lvl="1" indent="-2349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Search Locations</a:t>
                </a:r>
              </a:p>
              <a:p>
                <a:pPr marL="512763" lvl="1" indent="-2349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Book Car</a:t>
                </a:r>
              </a:p>
              <a:p>
                <a:pPr marL="512763" lvl="1" indent="-2349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Payment</a:t>
                </a:r>
              </a:p>
              <a:p>
                <a:pPr marL="512763" lvl="1" indent="-2349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Review</a:t>
                </a: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CBCE2F27-1948-4AAF-B7D2-B7B4F23C2784}"/>
                  </a:ext>
                </a:extLst>
              </p:cNvPr>
              <p:cNvSpPr/>
              <p:nvPr/>
            </p:nvSpPr>
            <p:spPr>
              <a:xfrm>
                <a:off x="1891793" y="4706600"/>
                <a:ext cx="2185385" cy="36804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endPara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p:pic>
          <p:nvPicPr>
            <p:cNvPr id="7174" name="Picture 6" descr="Káº¿t quáº£ hÃ¬nh áº£nh cho option icon">
              <a:extLst>
                <a:ext uri="{FF2B5EF4-FFF2-40B4-BE49-F238E27FC236}">
                  <a16:creationId xmlns:a16="http://schemas.microsoft.com/office/drawing/2014/main" id="{6763C4B9-39F9-47F5-A090-4D82082031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2861" y="1983016"/>
              <a:ext cx="926278" cy="10459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Nhóm 14">
            <a:extLst>
              <a:ext uri="{FF2B5EF4-FFF2-40B4-BE49-F238E27FC236}">
                <a16:creationId xmlns:a16="http://schemas.microsoft.com/office/drawing/2014/main" id="{36F29FF5-2B0A-4ED3-9AA7-D4E889392E0A}"/>
              </a:ext>
            </a:extLst>
          </p:cNvPr>
          <p:cNvGrpSpPr/>
          <p:nvPr/>
        </p:nvGrpSpPr>
        <p:grpSpPr>
          <a:xfrm>
            <a:off x="8154564" y="1600418"/>
            <a:ext cx="3566370" cy="4799651"/>
            <a:chOff x="7816725" y="1851026"/>
            <a:chExt cx="2814497" cy="3787774"/>
          </a:xfrm>
        </p:grpSpPr>
        <p:grpSp>
          <p:nvGrpSpPr>
            <p:cNvPr id="9" name="组合 8"/>
            <p:cNvGrpSpPr/>
            <p:nvPr/>
          </p:nvGrpSpPr>
          <p:grpSpPr>
            <a:xfrm>
              <a:off x="7816725" y="1851026"/>
              <a:ext cx="2814497" cy="3787774"/>
              <a:chOff x="7816725" y="1851026"/>
              <a:chExt cx="2814497" cy="3787774"/>
            </a:xfrm>
          </p:grpSpPr>
          <p:sp>
            <p:nvSpPr>
              <p:cNvPr id="4" name="Rectangle: Rounded Corners 60"/>
              <p:cNvSpPr/>
              <p:nvPr/>
            </p:nvSpPr>
            <p:spPr>
              <a:xfrm>
                <a:off x="7816725" y="1851026"/>
                <a:ext cx="2814497" cy="3787774"/>
              </a:xfrm>
              <a:prstGeom prst="roundRect">
                <a:avLst>
                  <a:gd name="adj" fmla="val 5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2286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6" name="Rectangle 61"/>
              <p:cNvSpPr/>
              <p:nvPr/>
            </p:nvSpPr>
            <p:spPr bwMode="auto">
              <a:xfrm>
                <a:off x="8157697" y="4982278"/>
                <a:ext cx="2162429" cy="4469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>
                  <a:defRPr/>
                </a:pP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rPr>
                  <a:t>Admin</a:t>
                </a:r>
                <a:endParaRPr lang="zh-CN" altLang="en-US" sz="1600" b="1" dirty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E3EB1709-6D20-4440-8800-976CC5E9712E}"/>
                  </a:ext>
                </a:extLst>
              </p:cNvPr>
              <p:cNvSpPr/>
              <p:nvPr/>
            </p:nvSpPr>
            <p:spPr>
              <a:xfrm>
                <a:off x="8056460" y="3184252"/>
                <a:ext cx="2348502" cy="2140842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Manager</a:t>
                </a:r>
              </a:p>
              <a:p>
                <a:pPr marL="512763" lvl="1" indent="-2349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Staff</a:t>
                </a:r>
              </a:p>
              <a:p>
                <a:pPr marL="512763" lvl="1" indent="-2349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Trip</a:t>
                </a:r>
              </a:p>
              <a:p>
                <a:pPr marL="512763" lvl="1" indent="-2349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Discount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Analysis</a:t>
                </a:r>
              </a:p>
              <a:p>
                <a:pPr marL="512763" lvl="1" indent="-2349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Sale</a:t>
                </a:r>
              </a:p>
              <a:p>
                <a:pPr marL="512763" lvl="1" indent="-2349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Trips</a:t>
                </a:r>
                <a:endParaRPr lang="en-US" altLang="zh-CN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</p:grpSp>
        <p:pic>
          <p:nvPicPr>
            <p:cNvPr id="7182" name="Picture 14" descr="HÃ¬nh áº£nh cÃ³ liÃªn quan">
              <a:extLst>
                <a:ext uri="{FF2B5EF4-FFF2-40B4-BE49-F238E27FC236}">
                  <a16:creationId xmlns:a16="http://schemas.microsoft.com/office/drawing/2014/main" id="{266F4578-7FCE-4551-9D6A-08EAB87B50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30" b="95851" l="3828" r="99522">
                          <a14:foregroundMark x1="42105" y1="8299" x2="49761" y2="4564"/>
                          <a14:foregroundMark x1="66986" y1="16598" x2="89474" y2="25311"/>
                          <a14:foregroundMark x1="89474" y1="25311" x2="76077" y2="65560"/>
                          <a14:foregroundMark x1="76077" y1="65560" x2="58852" y2="81743"/>
                          <a14:foregroundMark x1="58852" y1="81743" x2="33014" y2="80498"/>
                          <a14:foregroundMark x1="33014" y1="80498" x2="13397" y2="65560"/>
                          <a14:foregroundMark x1="13397" y1="65560" x2="16268" y2="44398"/>
                          <a14:foregroundMark x1="16268" y1="44398" x2="3828" y2="33195"/>
                          <a14:foregroundMark x1="29187" y1="75104" x2="5263" y2="75104"/>
                          <a14:foregroundMark x1="5263" y1="75104" x2="7177" y2="67635"/>
                          <a14:foregroundMark x1="35885" y1="86307" x2="48804" y2="95851"/>
                          <a14:foregroundMark x1="37321" y1="69295" x2="25837" y2="48548"/>
                          <a14:foregroundMark x1="25837" y1="48548" x2="47368" y2="46888"/>
                          <a14:foregroundMark x1="69378" y1="35685" x2="93780" y2="35270"/>
                          <a14:foregroundMark x1="93780" y1="35270" x2="85646" y2="56432"/>
                          <a14:foregroundMark x1="85646" y1="56432" x2="94737" y2="63900"/>
                          <a14:foregroundMark x1="92344" y1="35685" x2="99522" y2="34025"/>
                          <a14:foregroundMark x1="89474" y1="73859" x2="99043" y2="66805"/>
                          <a14:foregroundMark x1="42105" y1="22822" x2="47847" y2="830"/>
                          <a14:foregroundMark x1="47847" y1="830" x2="47847" y2="830"/>
                          <a14:backgroundMark x1="46890" y1="830" x2="47368" y2="8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9137" y="1990753"/>
              <a:ext cx="1039542" cy="119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37892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3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9" t="7719"/>
          <a:stretch/>
        </p:blipFill>
        <p:spPr>
          <a:xfrm>
            <a:off x="2" y="1"/>
            <a:ext cx="2304976" cy="1268412"/>
          </a:xfrm>
          <a:prstGeom prst="rect">
            <a:avLst/>
          </a:prstGeom>
        </p:spPr>
      </p:pic>
      <p:pic>
        <p:nvPicPr>
          <p:cNvPr id="7" name="图片 3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9" t="7719"/>
          <a:stretch/>
        </p:blipFill>
        <p:spPr>
          <a:xfrm rot="10800000">
            <a:off x="8297197" y="4714717"/>
            <a:ext cx="3894803" cy="2143282"/>
          </a:xfrm>
          <a:prstGeom prst="rect">
            <a:avLst/>
          </a:prstGeom>
        </p:spPr>
      </p:pic>
      <p:sp>
        <p:nvSpPr>
          <p:cNvPr id="13" name="文本框 40"/>
          <p:cNvSpPr txBox="1"/>
          <p:nvPr/>
        </p:nvSpPr>
        <p:spPr>
          <a:xfrm>
            <a:off x="6395724" y="1560595"/>
            <a:ext cx="2236959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Customer</a:t>
            </a:r>
            <a:endParaRPr lang="zh-CN" altLang="en-US" sz="40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20831" y="2743690"/>
            <a:ext cx="59527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Book car: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Choose the best route on the map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Select the nearest driver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Support online chat with drivers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Multimedia payment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Earn points for each trip</a:t>
            </a:r>
          </a:p>
          <a:p>
            <a:endParaRPr lang="en-GB" sz="2000" dirty="0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grpSp>
        <p:nvGrpSpPr>
          <p:cNvPr id="12" name="Nhóm 1">
            <a:extLst>
              <a:ext uri="{FF2B5EF4-FFF2-40B4-BE49-F238E27FC236}">
                <a16:creationId xmlns:a16="http://schemas.microsoft.com/office/drawing/2014/main" id="{504A86E1-A748-4ADA-825D-CB6581761494}"/>
              </a:ext>
            </a:extLst>
          </p:cNvPr>
          <p:cNvGrpSpPr/>
          <p:nvPr/>
        </p:nvGrpSpPr>
        <p:grpSpPr>
          <a:xfrm>
            <a:off x="1073187" y="1018473"/>
            <a:ext cx="3582273" cy="4821053"/>
            <a:chOff x="4688251" y="1851026"/>
            <a:chExt cx="2814497" cy="3787774"/>
          </a:xfrm>
        </p:grpSpPr>
        <p:grpSp>
          <p:nvGrpSpPr>
            <p:cNvPr id="14" name="组合 2">
              <a:extLst>
                <a:ext uri="{FF2B5EF4-FFF2-40B4-BE49-F238E27FC236}">
                  <a16:creationId xmlns:a16="http://schemas.microsoft.com/office/drawing/2014/main" id="{34B8AC1C-1E2D-495A-A0A6-8D65B294CB71}"/>
                </a:ext>
              </a:extLst>
            </p:cNvPr>
            <p:cNvGrpSpPr/>
            <p:nvPr/>
          </p:nvGrpSpPr>
          <p:grpSpPr>
            <a:xfrm>
              <a:off x="4688251" y="1851026"/>
              <a:ext cx="2814497" cy="3787774"/>
              <a:chOff x="1560780" y="1851026"/>
              <a:chExt cx="2814497" cy="3787774"/>
            </a:xfrm>
          </p:grpSpPr>
          <p:sp>
            <p:nvSpPr>
              <p:cNvPr id="18" name="Rectangle: Rounded Corners 41">
                <a:extLst>
                  <a:ext uri="{FF2B5EF4-FFF2-40B4-BE49-F238E27FC236}">
                    <a16:creationId xmlns:a16="http://schemas.microsoft.com/office/drawing/2014/main" id="{0923D6D0-4A40-4C70-915A-529A50B9168B}"/>
                  </a:ext>
                </a:extLst>
              </p:cNvPr>
              <p:cNvSpPr/>
              <p:nvPr/>
            </p:nvSpPr>
            <p:spPr>
              <a:xfrm>
                <a:off x="1560780" y="1851026"/>
                <a:ext cx="2814497" cy="3787774"/>
              </a:xfrm>
              <a:prstGeom prst="roundRect">
                <a:avLst>
                  <a:gd name="adj" fmla="val 5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2286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Calibri" panose="020F0502020204030204" pitchFamily="34" charset="0"/>
                </a:endParaRPr>
              </a:p>
            </p:txBody>
          </p:sp>
          <p:sp>
            <p:nvSpPr>
              <p:cNvPr id="19" name="Rectangle 15">
                <a:extLst>
                  <a:ext uri="{FF2B5EF4-FFF2-40B4-BE49-F238E27FC236}">
                    <a16:creationId xmlns:a16="http://schemas.microsoft.com/office/drawing/2014/main" id="{462C7A3D-3A07-4FED-B5CE-82D49BA0EA72}"/>
                  </a:ext>
                </a:extLst>
              </p:cNvPr>
              <p:cNvSpPr/>
              <p:nvPr/>
            </p:nvSpPr>
            <p:spPr bwMode="auto">
              <a:xfrm>
                <a:off x="1891793" y="4948828"/>
                <a:ext cx="2162429" cy="4469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>
                  <a:defRPr/>
                </a:pP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rPr>
                  <a:t>Customer</a:t>
                </a:r>
                <a:endPara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0" name="矩形 28">
                <a:extLst>
                  <a:ext uri="{FF2B5EF4-FFF2-40B4-BE49-F238E27FC236}">
                    <a16:creationId xmlns:a16="http://schemas.microsoft.com/office/drawing/2014/main" id="{E0E641B6-588F-497B-B90A-6970EEEFA625}"/>
                  </a:ext>
                </a:extLst>
              </p:cNvPr>
              <p:cNvSpPr/>
              <p:nvPr/>
            </p:nvSpPr>
            <p:spPr>
              <a:xfrm>
                <a:off x="1809998" y="3184252"/>
                <a:ext cx="2348502" cy="1549911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Book Car</a:t>
                </a:r>
              </a:p>
              <a:p>
                <a:pPr marL="512763" lvl="1" indent="-2349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Search Locations</a:t>
                </a:r>
              </a:p>
              <a:p>
                <a:pPr marL="512763" lvl="1" indent="-2349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Book Car</a:t>
                </a:r>
              </a:p>
              <a:p>
                <a:pPr marL="512763" lvl="1" indent="-2349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Payment</a:t>
                </a:r>
              </a:p>
              <a:p>
                <a:pPr marL="512763" lvl="1" indent="-2349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Review</a:t>
                </a:r>
              </a:p>
            </p:txBody>
          </p:sp>
          <p:sp>
            <p:nvSpPr>
              <p:cNvPr id="21" name="矩形 29">
                <a:extLst>
                  <a:ext uri="{FF2B5EF4-FFF2-40B4-BE49-F238E27FC236}">
                    <a16:creationId xmlns:a16="http://schemas.microsoft.com/office/drawing/2014/main" id="{914EE40F-2001-417F-AB63-2D3BAAA43E68}"/>
                  </a:ext>
                </a:extLst>
              </p:cNvPr>
              <p:cNvSpPr/>
              <p:nvPr/>
            </p:nvSpPr>
            <p:spPr>
              <a:xfrm>
                <a:off x="1891793" y="4706600"/>
                <a:ext cx="2185385" cy="36804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endPara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p:pic>
          <p:nvPicPr>
            <p:cNvPr id="17" name="Picture 6" descr="Káº¿t quáº£ hÃ¬nh áº£nh cho option icon">
              <a:extLst>
                <a:ext uri="{FF2B5EF4-FFF2-40B4-BE49-F238E27FC236}">
                  <a16:creationId xmlns:a16="http://schemas.microsoft.com/office/drawing/2014/main" id="{13C344FD-8368-4A36-8700-8C2B7F9984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2861" y="1983016"/>
              <a:ext cx="926278" cy="10459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2191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9" t="7719"/>
          <a:stretch/>
        </p:blipFill>
        <p:spPr>
          <a:xfrm>
            <a:off x="2" y="1"/>
            <a:ext cx="2304976" cy="1268412"/>
          </a:xfrm>
          <a:prstGeom prst="rect">
            <a:avLst/>
          </a:prstGeom>
        </p:spPr>
      </p:pic>
      <p:pic>
        <p:nvPicPr>
          <p:cNvPr id="3" name="图片 3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9" t="7719"/>
          <a:stretch/>
        </p:blipFill>
        <p:spPr>
          <a:xfrm rot="16200000">
            <a:off x="-1889263" y="3047220"/>
            <a:ext cx="5664818" cy="19567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134" y="4307452"/>
            <a:ext cx="2410148" cy="241014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544336" y="1964093"/>
            <a:ext cx="5275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1. Demand for travel without knowing the road.</a:t>
            </a:r>
            <a:endParaRPr lang="en-GB" sz="20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5321214" y="2508859"/>
            <a:ext cx="493718" cy="322066"/>
          </a:xfrm>
          <a:prstGeom prst="rightArrow">
            <a:avLst/>
          </a:prstGeom>
          <a:solidFill>
            <a:srgbClr val="FD6A33"/>
          </a:solidFill>
          <a:ln>
            <a:solidFill>
              <a:srgbClr val="FD6A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90850" y="2454950"/>
            <a:ext cx="54346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200" b="1" dirty="0">
                <a:solidFill>
                  <a:srgbClr val="002060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Choose the best route and driver on the map</a:t>
            </a:r>
            <a:endParaRPr lang="en-GB" sz="2200" b="1" dirty="0">
              <a:solidFill>
                <a:srgbClr val="002060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945838" y="2869437"/>
            <a:ext cx="44458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Draw the best route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Choose the nearest driver</a:t>
            </a:r>
          </a:p>
          <a:p>
            <a:pPr marL="285750" lvl="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956770" y="4501725"/>
            <a:ext cx="63974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2. Cost and convenience. </a:t>
            </a:r>
            <a:endParaRPr lang="en-GB" sz="2000" b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00160" y="4938186"/>
            <a:ext cx="4673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200" b="1" dirty="0">
                <a:solidFill>
                  <a:srgbClr val="002060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Best Price and use every where</a:t>
            </a:r>
            <a:endParaRPr lang="en-GB" sz="2200" b="1" dirty="0">
              <a:solidFill>
                <a:srgbClr val="002060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3430524" y="4992597"/>
            <a:ext cx="493718" cy="322066"/>
          </a:xfrm>
          <a:prstGeom prst="rightArrow">
            <a:avLst/>
          </a:prstGeom>
          <a:solidFill>
            <a:srgbClr val="FD6A33"/>
          </a:solidFill>
          <a:ln>
            <a:solidFill>
              <a:srgbClr val="FD6A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5" name="文本框 40"/>
          <p:cNvSpPr txBox="1"/>
          <p:nvPr/>
        </p:nvSpPr>
        <p:spPr>
          <a:xfrm>
            <a:off x="1195529" y="485297"/>
            <a:ext cx="351250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BUILD SITEMAP</a:t>
            </a:r>
            <a:endParaRPr lang="zh-CN" altLang="en-US" sz="40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文本框 41"/>
          <p:cNvSpPr txBox="1"/>
          <p:nvPr/>
        </p:nvSpPr>
        <p:spPr>
          <a:xfrm>
            <a:off x="4840674" y="561509"/>
            <a:ext cx="2842445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  Issue &amp; Solution</a:t>
            </a:r>
            <a:endParaRPr lang="zh-CN" altLang="en-US" sz="2800"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7" name="Chevron 26"/>
          <p:cNvSpPr/>
          <p:nvPr/>
        </p:nvSpPr>
        <p:spPr>
          <a:xfrm>
            <a:off x="4757505" y="742777"/>
            <a:ext cx="255603" cy="187984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/>
          <p:cNvSpPr/>
          <p:nvPr/>
        </p:nvSpPr>
        <p:spPr>
          <a:xfrm>
            <a:off x="2090057" y="2670629"/>
            <a:ext cx="406400" cy="39188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2748579" y="1844084"/>
            <a:ext cx="406400" cy="39188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/>
          <p:cNvSpPr/>
          <p:nvPr/>
        </p:nvSpPr>
        <p:spPr>
          <a:xfrm>
            <a:off x="3145844" y="2830925"/>
            <a:ext cx="284680" cy="26442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/>
          <p:cNvSpPr/>
          <p:nvPr/>
        </p:nvSpPr>
        <p:spPr>
          <a:xfrm>
            <a:off x="2629768" y="3436977"/>
            <a:ext cx="406400" cy="39188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789129" y="2455568"/>
            <a:ext cx="406400" cy="39188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/>
          <p:cNvSpPr/>
          <p:nvPr/>
        </p:nvSpPr>
        <p:spPr>
          <a:xfrm>
            <a:off x="1170693" y="4959097"/>
            <a:ext cx="406400" cy="39188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/>
          <p:cNvSpPr/>
          <p:nvPr/>
        </p:nvSpPr>
        <p:spPr>
          <a:xfrm>
            <a:off x="3194345" y="1497741"/>
            <a:ext cx="284680" cy="26442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/>
          <p:cNvSpPr/>
          <p:nvPr/>
        </p:nvSpPr>
        <p:spPr>
          <a:xfrm>
            <a:off x="1312218" y="3304765"/>
            <a:ext cx="284680" cy="26442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0" name="Straight Arrow Connector 39"/>
          <p:cNvCxnSpPr>
            <a:stCxn id="24" idx="4"/>
            <a:endCxn id="28" idx="0"/>
          </p:cNvCxnSpPr>
          <p:nvPr/>
        </p:nvCxnSpPr>
        <p:spPr>
          <a:xfrm>
            <a:off x="2951779" y="2235969"/>
            <a:ext cx="336405" cy="594956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4" idx="7"/>
            <a:endCxn id="32" idx="3"/>
          </p:cNvCxnSpPr>
          <p:nvPr/>
        </p:nvCxnSpPr>
        <p:spPr>
          <a:xfrm flipV="1">
            <a:off x="3095463" y="1723440"/>
            <a:ext cx="140572" cy="1780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4" idx="3"/>
            <a:endCxn id="4" idx="7"/>
          </p:cNvCxnSpPr>
          <p:nvPr/>
        </p:nvCxnSpPr>
        <p:spPr>
          <a:xfrm flipH="1">
            <a:off x="2436941" y="2178579"/>
            <a:ext cx="371154" cy="54944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9" idx="1"/>
            <a:endCxn id="4" idx="5"/>
          </p:cNvCxnSpPr>
          <p:nvPr/>
        </p:nvCxnSpPr>
        <p:spPr>
          <a:xfrm flipH="1" flipV="1">
            <a:off x="2436941" y="3005124"/>
            <a:ext cx="252343" cy="489243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" idx="3"/>
            <a:endCxn id="33" idx="7"/>
          </p:cNvCxnSpPr>
          <p:nvPr/>
        </p:nvCxnSpPr>
        <p:spPr>
          <a:xfrm flipH="1">
            <a:off x="1555208" y="3005124"/>
            <a:ext cx="594365" cy="338365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" idx="2"/>
            <a:endCxn id="30" idx="6"/>
          </p:cNvCxnSpPr>
          <p:nvPr/>
        </p:nvCxnSpPr>
        <p:spPr>
          <a:xfrm flipH="1" flipV="1">
            <a:off x="1195529" y="2651511"/>
            <a:ext cx="894528" cy="21506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" idx="4"/>
            <a:endCxn id="31" idx="7"/>
          </p:cNvCxnSpPr>
          <p:nvPr/>
        </p:nvCxnSpPr>
        <p:spPr>
          <a:xfrm flipH="1">
            <a:off x="1517577" y="3062514"/>
            <a:ext cx="775680" cy="1953973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2449954" y="4043029"/>
            <a:ext cx="284680" cy="26442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9" name="Straight Arrow Connector 58"/>
          <p:cNvCxnSpPr>
            <a:stCxn id="29" idx="3"/>
            <a:endCxn id="57" idx="0"/>
          </p:cNvCxnSpPr>
          <p:nvPr/>
        </p:nvCxnSpPr>
        <p:spPr>
          <a:xfrm flipH="1">
            <a:off x="2592294" y="3771472"/>
            <a:ext cx="96990" cy="271557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3310737" y="3736160"/>
            <a:ext cx="284680" cy="26442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8" name="Straight Arrow Connector 77"/>
          <p:cNvCxnSpPr>
            <a:stCxn id="29" idx="6"/>
            <a:endCxn id="76" idx="1"/>
          </p:cNvCxnSpPr>
          <p:nvPr/>
        </p:nvCxnSpPr>
        <p:spPr>
          <a:xfrm>
            <a:off x="3036168" y="3632920"/>
            <a:ext cx="316259" cy="14196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30" idx="7"/>
            <a:endCxn id="24" idx="2"/>
          </p:cNvCxnSpPr>
          <p:nvPr/>
        </p:nvCxnSpPr>
        <p:spPr>
          <a:xfrm flipV="1">
            <a:off x="1136013" y="2040027"/>
            <a:ext cx="1612566" cy="47293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31" idx="2"/>
            <a:endCxn id="30" idx="4"/>
          </p:cNvCxnSpPr>
          <p:nvPr/>
        </p:nvCxnSpPr>
        <p:spPr>
          <a:xfrm flipH="1" flipV="1">
            <a:off x="992329" y="2847453"/>
            <a:ext cx="178364" cy="2307587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33" idx="5"/>
            <a:endCxn id="57" idx="2"/>
          </p:cNvCxnSpPr>
          <p:nvPr/>
        </p:nvCxnSpPr>
        <p:spPr>
          <a:xfrm>
            <a:off x="1555208" y="3530464"/>
            <a:ext cx="894746" cy="644777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2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/>
      <p:bldP spid="19" grpId="0"/>
      <p:bldP spid="20" grpId="0"/>
      <p:bldP spid="22" grpId="0"/>
      <p:bldP spid="23" grpId="0" animBg="1"/>
      <p:bldP spid="25" grpId="0"/>
      <p:bldP spid="26" grpId="0"/>
      <p:bldP spid="27" grpId="0" animBg="1"/>
      <p:bldP spid="4" grpId="0" animBg="1"/>
      <p:bldP spid="24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57" grpId="0" animBg="1"/>
      <p:bldP spid="7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2C7E4E62-F0EB-4688-A63C-FC1A5868C6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2" y="2028676"/>
            <a:ext cx="708167" cy="708167"/>
          </a:xfrm>
          <a:prstGeom prst="rect">
            <a:avLst/>
          </a:prstGeom>
        </p:spPr>
      </p:pic>
      <p:cxnSp>
        <p:nvCxnSpPr>
          <p:cNvPr id="3" name="Straight Arrow Connector 4">
            <a:extLst>
              <a:ext uri="{FF2B5EF4-FFF2-40B4-BE49-F238E27FC236}">
                <a16:creationId xmlns:a16="http://schemas.microsoft.com/office/drawing/2014/main" id="{EDA91627-AEA7-47B1-9DBA-0A7C341CA2A0}"/>
              </a:ext>
            </a:extLst>
          </p:cNvPr>
          <p:cNvCxnSpPr>
            <a:cxnSpLocks/>
          </p:cNvCxnSpPr>
          <p:nvPr/>
        </p:nvCxnSpPr>
        <p:spPr>
          <a:xfrm>
            <a:off x="817290" y="2431820"/>
            <a:ext cx="17917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7">
            <a:extLst>
              <a:ext uri="{FF2B5EF4-FFF2-40B4-BE49-F238E27FC236}">
                <a16:creationId xmlns:a16="http://schemas.microsoft.com/office/drawing/2014/main" id="{6DDA0165-786A-474C-933C-73F77F1F2F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007" y="3833898"/>
            <a:ext cx="1382230" cy="1382230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B289001F-E7BA-4899-9569-80E8B8E1997D}"/>
              </a:ext>
            </a:extLst>
          </p:cNvPr>
          <p:cNvSpPr txBox="1"/>
          <p:nvPr/>
        </p:nvSpPr>
        <p:spPr>
          <a:xfrm>
            <a:off x="-61650" y="2792115"/>
            <a:ext cx="993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Customer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928950B0-5C0E-4D60-A480-FF2E0B243444}"/>
              </a:ext>
            </a:extLst>
          </p:cNvPr>
          <p:cNvSpPr txBox="1"/>
          <p:nvPr/>
        </p:nvSpPr>
        <p:spPr>
          <a:xfrm>
            <a:off x="914926" y="2062488"/>
            <a:ext cx="1503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1. Log in system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4531D636-8E64-4A1E-8A13-ECC47AB87E8E}"/>
              </a:ext>
            </a:extLst>
          </p:cNvPr>
          <p:cNvSpPr txBox="1"/>
          <p:nvPr/>
        </p:nvSpPr>
        <p:spPr>
          <a:xfrm>
            <a:off x="2624650" y="3072908"/>
            <a:ext cx="1440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Book Car Page</a:t>
            </a: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A73FA8AD-05BD-44B0-A252-405EF14D29D7}"/>
              </a:ext>
            </a:extLst>
          </p:cNvPr>
          <p:cNvSpPr txBox="1"/>
          <p:nvPr/>
        </p:nvSpPr>
        <p:spPr>
          <a:xfrm>
            <a:off x="3638827" y="1752701"/>
            <a:ext cx="23049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2. Waiting for </a:t>
            </a:r>
          </a:p>
          <a:p>
            <a:pPr algn="ctr"/>
            <a:r>
              <a:rPr lang="en-US" sz="1600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Driver</a:t>
            </a: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ACD557AA-5AB9-4094-9A11-8A9F66243E85}"/>
              </a:ext>
            </a:extLst>
          </p:cNvPr>
          <p:cNvSpPr txBox="1"/>
          <p:nvPr/>
        </p:nvSpPr>
        <p:spPr>
          <a:xfrm>
            <a:off x="5809131" y="3072971"/>
            <a:ext cx="12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Website List</a:t>
            </a:r>
          </a:p>
        </p:txBody>
      </p:sp>
      <p:sp>
        <p:nvSpPr>
          <p:cNvPr id="19" name="TextBox 30">
            <a:extLst>
              <a:ext uri="{FF2B5EF4-FFF2-40B4-BE49-F238E27FC236}">
                <a16:creationId xmlns:a16="http://schemas.microsoft.com/office/drawing/2014/main" id="{696C6CEE-1412-4362-ADD5-A1E02F2DB61E}"/>
              </a:ext>
            </a:extLst>
          </p:cNvPr>
          <p:cNvSpPr txBox="1"/>
          <p:nvPr/>
        </p:nvSpPr>
        <p:spPr>
          <a:xfrm>
            <a:off x="7252381" y="1752701"/>
            <a:ext cx="1542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3. Picked up and</a:t>
            </a:r>
          </a:p>
          <a:p>
            <a:pPr algn="ctr"/>
            <a:r>
              <a:rPr lang="en-US" sz="1600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Go</a:t>
            </a:r>
          </a:p>
        </p:txBody>
      </p:sp>
      <p:pic>
        <p:nvPicPr>
          <p:cNvPr id="27" name="图片 3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9" t="7719"/>
          <a:stretch/>
        </p:blipFill>
        <p:spPr>
          <a:xfrm>
            <a:off x="2" y="1"/>
            <a:ext cx="2304976" cy="1268412"/>
          </a:xfrm>
          <a:prstGeom prst="rect">
            <a:avLst/>
          </a:prstGeom>
        </p:spPr>
      </p:pic>
      <p:cxnSp>
        <p:nvCxnSpPr>
          <p:cNvPr id="55" name="Straight Arrow Connector 15">
            <a:extLst>
              <a:ext uri="{FF2B5EF4-FFF2-40B4-BE49-F238E27FC236}">
                <a16:creationId xmlns:a16="http://schemas.microsoft.com/office/drawing/2014/main" id="{0613A80A-742C-4A7F-8C43-0C9BC3748808}"/>
              </a:ext>
            </a:extLst>
          </p:cNvPr>
          <p:cNvCxnSpPr>
            <a:cxnSpLocks/>
          </p:cNvCxnSpPr>
          <p:nvPr/>
        </p:nvCxnSpPr>
        <p:spPr>
          <a:xfrm>
            <a:off x="7252381" y="2418722"/>
            <a:ext cx="154221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40"/>
          <p:cNvSpPr txBox="1"/>
          <p:nvPr/>
        </p:nvSpPr>
        <p:spPr>
          <a:xfrm>
            <a:off x="1195529" y="485297"/>
            <a:ext cx="351250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BUILD SITEMAP</a:t>
            </a:r>
            <a:endParaRPr lang="zh-CN" altLang="en-US" sz="40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pic>
        <p:nvPicPr>
          <p:cNvPr id="28" name="图片 3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9" t="7719"/>
          <a:stretch/>
        </p:blipFill>
        <p:spPr>
          <a:xfrm rot="10800000">
            <a:off x="8297197" y="4749405"/>
            <a:ext cx="3894803" cy="2143282"/>
          </a:xfrm>
          <a:prstGeom prst="rect">
            <a:avLst/>
          </a:prstGeom>
        </p:spPr>
      </p:pic>
      <p:cxnSp>
        <p:nvCxnSpPr>
          <p:cNvPr id="56" name="Straight Arrow Connector 4">
            <a:extLst>
              <a:ext uri="{FF2B5EF4-FFF2-40B4-BE49-F238E27FC236}">
                <a16:creationId xmlns:a16="http://schemas.microsoft.com/office/drawing/2014/main" id="{EDA91627-AEA7-47B1-9DBA-0A7C341CA2A0}"/>
              </a:ext>
            </a:extLst>
          </p:cNvPr>
          <p:cNvCxnSpPr>
            <a:cxnSpLocks/>
          </p:cNvCxnSpPr>
          <p:nvPr/>
        </p:nvCxnSpPr>
        <p:spPr>
          <a:xfrm>
            <a:off x="4191000" y="2412158"/>
            <a:ext cx="153265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41"/>
          <p:cNvSpPr txBox="1"/>
          <p:nvPr/>
        </p:nvSpPr>
        <p:spPr>
          <a:xfrm>
            <a:off x="4840674" y="561509"/>
            <a:ext cx="155408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  Process</a:t>
            </a:r>
            <a:endParaRPr lang="zh-CN" altLang="en-US" sz="2800"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5" name="Chevron 4"/>
          <p:cNvSpPr/>
          <p:nvPr/>
        </p:nvSpPr>
        <p:spPr>
          <a:xfrm>
            <a:off x="4757505" y="742777"/>
            <a:ext cx="255603" cy="187984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D0A5ED-0587-4AA9-A9DF-6394297EA0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5700" y="1738978"/>
            <a:ext cx="1359488" cy="1359488"/>
          </a:xfrm>
          <a:prstGeom prst="rect">
            <a:avLst/>
          </a:prstGeom>
        </p:spPr>
      </p:pic>
      <p:pic>
        <p:nvPicPr>
          <p:cNvPr id="43" name="Picture 6" descr="Káº¿t quáº£ hÃ¬nh áº£nh cho option icon">
            <a:extLst>
              <a:ext uri="{FF2B5EF4-FFF2-40B4-BE49-F238E27FC236}">
                <a16:creationId xmlns:a16="http://schemas.microsoft.com/office/drawing/2014/main" id="{1124AAFF-6715-49A5-99F3-6D190BAAB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271" y="1649070"/>
            <a:ext cx="1309489" cy="1478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081C9EA-E5D5-4ADA-A31D-A188FD327D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1266" y="1655712"/>
            <a:ext cx="1478651" cy="1478651"/>
          </a:xfrm>
          <a:prstGeom prst="rect">
            <a:avLst/>
          </a:prstGeom>
        </p:spPr>
      </p:pic>
      <p:sp>
        <p:nvSpPr>
          <p:cNvPr id="47" name="TextBox 30">
            <a:extLst>
              <a:ext uri="{FF2B5EF4-FFF2-40B4-BE49-F238E27FC236}">
                <a16:creationId xmlns:a16="http://schemas.microsoft.com/office/drawing/2014/main" id="{FA9E3C3A-5CC4-4515-A148-F6F59FFF5E67}"/>
              </a:ext>
            </a:extLst>
          </p:cNvPr>
          <p:cNvSpPr txBox="1"/>
          <p:nvPr/>
        </p:nvSpPr>
        <p:spPr>
          <a:xfrm>
            <a:off x="9567350" y="3398154"/>
            <a:ext cx="1115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4. Payment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DAEBFCD-3B17-4EE5-A0DC-73D4251EFD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42985" y="4000500"/>
            <a:ext cx="1360438" cy="1360438"/>
          </a:xfrm>
          <a:prstGeom prst="rect">
            <a:avLst/>
          </a:prstGeom>
        </p:spPr>
      </p:pic>
      <p:cxnSp>
        <p:nvCxnSpPr>
          <p:cNvPr id="52" name="Straight Arrow Connector 15">
            <a:extLst>
              <a:ext uri="{FF2B5EF4-FFF2-40B4-BE49-F238E27FC236}">
                <a16:creationId xmlns:a16="http://schemas.microsoft.com/office/drawing/2014/main" id="{E2F789D4-A93B-4304-937B-8EB01178BCF0}"/>
              </a:ext>
            </a:extLst>
          </p:cNvPr>
          <p:cNvCxnSpPr>
            <a:cxnSpLocks/>
          </p:cNvCxnSpPr>
          <p:nvPr/>
        </p:nvCxnSpPr>
        <p:spPr>
          <a:xfrm>
            <a:off x="9577246" y="3134363"/>
            <a:ext cx="0" cy="8152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15">
            <a:extLst>
              <a:ext uri="{FF2B5EF4-FFF2-40B4-BE49-F238E27FC236}">
                <a16:creationId xmlns:a16="http://schemas.microsoft.com/office/drawing/2014/main" id="{08F47DA1-AD9B-46F4-99AD-0E961107F810}"/>
              </a:ext>
            </a:extLst>
          </p:cNvPr>
          <p:cNvCxnSpPr>
            <a:cxnSpLocks/>
          </p:cNvCxnSpPr>
          <p:nvPr/>
        </p:nvCxnSpPr>
        <p:spPr>
          <a:xfrm flipH="1">
            <a:off x="7505700" y="4680719"/>
            <a:ext cx="136284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429D7FE4-7A54-42BF-88D3-5EC9FB3455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79713" y="3684143"/>
            <a:ext cx="1701800" cy="1701800"/>
          </a:xfrm>
          <a:prstGeom prst="rect">
            <a:avLst/>
          </a:prstGeom>
        </p:spPr>
      </p:pic>
      <p:sp>
        <p:nvSpPr>
          <p:cNvPr id="57" name="TextBox 30">
            <a:extLst>
              <a:ext uri="{FF2B5EF4-FFF2-40B4-BE49-F238E27FC236}">
                <a16:creationId xmlns:a16="http://schemas.microsoft.com/office/drawing/2014/main" id="{B89326B5-B48F-46B6-B371-A04A170CF26D}"/>
              </a:ext>
            </a:extLst>
          </p:cNvPr>
          <p:cNvSpPr txBox="1"/>
          <p:nvPr/>
        </p:nvSpPr>
        <p:spPr>
          <a:xfrm>
            <a:off x="7603951" y="4218642"/>
            <a:ext cx="91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4. Rating</a:t>
            </a:r>
          </a:p>
        </p:txBody>
      </p:sp>
      <p:cxnSp>
        <p:nvCxnSpPr>
          <p:cNvPr id="58" name="Straight Arrow Connector 15">
            <a:extLst>
              <a:ext uri="{FF2B5EF4-FFF2-40B4-BE49-F238E27FC236}">
                <a16:creationId xmlns:a16="http://schemas.microsoft.com/office/drawing/2014/main" id="{351A0A3A-7340-40E5-8914-A63A295E7D71}"/>
              </a:ext>
            </a:extLst>
          </p:cNvPr>
          <p:cNvCxnSpPr>
            <a:cxnSpLocks/>
          </p:cNvCxnSpPr>
          <p:nvPr/>
        </p:nvCxnSpPr>
        <p:spPr>
          <a:xfrm flipH="1">
            <a:off x="4284225" y="4637038"/>
            <a:ext cx="136284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32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3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9" t="7719"/>
          <a:stretch/>
        </p:blipFill>
        <p:spPr>
          <a:xfrm>
            <a:off x="2" y="1"/>
            <a:ext cx="2304976" cy="1268412"/>
          </a:xfrm>
          <a:prstGeom prst="rect">
            <a:avLst/>
          </a:prstGeom>
        </p:spPr>
      </p:pic>
      <p:pic>
        <p:nvPicPr>
          <p:cNvPr id="7" name="图片 3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9" t="7719"/>
          <a:stretch/>
        </p:blipFill>
        <p:spPr>
          <a:xfrm rot="10800000">
            <a:off x="8297197" y="4714717"/>
            <a:ext cx="3894803" cy="2143282"/>
          </a:xfrm>
          <a:prstGeom prst="rect">
            <a:avLst/>
          </a:prstGeom>
        </p:spPr>
      </p:pic>
      <p:sp>
        <p:nvSpPr>
          <p:cNvPr id="13" name="文本框 40"/>
          <p:cNvSpPr txBox="1"/>
          <p:nvPr/>
        </p:nvSpPr>
        <p:spPr>
          <a:xfrm>
            <a:off x="6395724" y="1560595"/>
            <a:ext cx="1495987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Driver</a:t>
            </a:r>
            <a:endParaRPr lang="zh-CN" altLang="en-US" sz="40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20831" y="2743690"/>
            <a:ext cx="59527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Book car: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Choose the best route on the map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Select the nearest driver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Support online chat with drivers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Earn points for each trip</a:t>
            </a:r>
          </a:p>
          <a:p>
            <a:endParaRPr lang="en-GB" sz="2000" dirty="0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grpSp>
        <p:nvGrpSpPr>
          <p:cNvPr id="16" name="Nhóm 13">
            <a:extLst>
              <a:ext uri="{FF2B5EF4-FFF2-40B4-BE49-F238E27FC236}">
                <a16:creationId xmlns:a16="http://schemas.microsoft.com/office/drawing/2014/main" id="{782BE53B-9656-4E78-BFA4-8996033563FE}"/>
              </a:ext>
            </a:extLst>
          </p:cNvPr>
          <p:cNvGrpSpPr/>
          <p:nvPr/>
        </p:nvGrpSpPr>
        <p:grpSpPr>
          <a:xfrm>
            <a:off x="1152490" y="801473"/>
            <a:ext cx="3566370" cy="4799651"/>
            <a:chOff x="1560778" y="1851026"/>
            <a:chExt cx="2814497" cy="3787774"/>
          </a:xfrm>
        </p:grpSpPr>
        <p:grpSp>
          <p:nvGrpSpPr>
            <p:cNvPr id="22" name="组合 7">
              <a:extLst>
                <a:ext uri="{FF2B5EF4-FFF2-40B4-BE49-F238E27FC236}">
                  <a16:creationId xmlns:a16="http://schemas.microsoft.com/office/drawing/2014/main" id="{443E7BB0-4E89-4FE9-BF36-B16D949FE953}"/>
                </a:ext>
              </a:extLst>
            </p:cNvPr>
            <p:cNvGrpSpPr/>
            <p:nvPr/>
          </p:nvGrpSpPr>
          <p:grpSpPr>
            <a:xfrm>
              <a:off x="1560778" y="1851026"/>
              <a:ext cx="2814497" cy="3787774"/>
              <a:chOff x="4663634" y="1851026"/>
              <a:chExt cx="2814497" cy="3787774"/>
            </a:xfrm>
          </p:grpSpPr>
          <p:sp>
            <p:nvSpPr>
              <p:cNvPr id="24" name="Rectangle: Rounded Corners 53">
                <a:extLst>
                  <a:ext uri="{FF2B5EF4-FFF2-40B4-BE49-F238E27FC236}">
                    <a16:creationId xmlns:a16="http://schemas.microsoft.com/office/drawing/2014/main" id="{C26E1266-4798-4C44-A9D7-8CB0C4FE3D3A}"/>
                  </a:ext>
                </a:extLst>
              </p:cNvPr>
              <p:cNvSpPr/>
              <p:nvPr/>
            </p:nvSpPr>
            <p:spPr>
              <a:xfrm>
                <a:off x="4663634" y="1851026"/>
                <a:ext cx="2814497" cy="3787774"/>
              </a:xfrm>
              <a:prstGeom prst="roundRect">
                <a:avLst>
                  <a:gd name="adj" fmla="val 5000"/>
                </a:avLst>
              </a:prstGeom>
              <a:solidFill>
                <a:srgbClr val="0070C0"/>
              </a:solidFill>
              <a:ln>
                <a:noFill/>
              </a:ln>
              <a:effectLst>
                <a:outerShdw blurRad="2286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" name="Rectangle 54">
                <a:extLst>
                  <a:ext uri="{FF2B5EF4-FFF2-40B4-BE49-F238E27FC236}">
                    <a16:creationId xmlns:a16="http://schemas.microsoft.com/office/drawing/2014/main" id="{BA76E95F-52B2-4FBC-B857-5B82609B9C5F}"/>
                  </a:ext>
                </a:extLst>
              </p:cNvPr>
              <p:cNvSpPr/>
              <p:nvPr/>
            </p:nvSpPr>
            <p:spPr bwMode="auto">
              <a:xfrm>
                <a:off x="5004606" y="4971130"/>
                <a:ext cx="2162429" cy="4469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>
                  <a:defRPr/>
                </a:pP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rPr>
                  <a:t>Driver</a:t>
                </a:r>
                <a:endPara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6" name="矩形 32">
                <a:extLst>
                  <a:ext uri="{FF2B5EF4-FFF2-40B4-BE49-F238E27FC236}">
                    <a16:creationId xmlns:a16="http://schemas.microsoft.com/office/drawing/2014/main" id="{F286CDC4-2013-43D4-B0A6-779763084FC8}"/>
                  </a:ext>
                </a:extLst>
              </p:cNvPr>
              <p:cNvSpPr/>
              <p:nvPr/>
            </p:nvSpPr>
            <p:spPr>
              <a:xfrm>
                <a:off x="4897141" y="3184252"/>
                <a:ext cx="2348502" cy="1549911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Accept Trip</a:t>
                </a:r>
              </a:p>
              <a:p>
                <a:pPr marL="512763" lvl="1" indent="-2349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Show Location and road map</a:t>
                </a:r>
              </a:p>
              <a:p>
                <a:pPr marL="512763" lvl="1" indent="-2349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Payment</a:t>
                </a:r>
              </a:p>
              <a:p>
                <a:pPr marL="512763" lvl="1" indent="-2349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Analysis trip</a:t>
                </a:r>
              </a:p>
            </p:txBody>
          </p:sp>
        </p:grpSp>
        <p:pic>
          <p:nvPicPr>
            <p:cNvPr id="23" name="Picture 4" descr="Káº¿t quáº£ hÃ¬nh áº£nh cho sitemap icon">
              <a:extLst>
                <a:ext uri="{FF2B5EF4-FFF2-40B4-BE49-F238E27FC236}">
                  <a16:creationId xmlns:a16="http://schemas.microsoft.com/office/drawing/2014/main" id="{99C490E9-3612-46F1-84A7-2A70F97772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315" b="90000" l="7158" r="93895">
                          <a14:foregroundMark x1="53789" y1="13796" x2="48105" y2="32778"/>
                          <a14:foregroundMark x1="45158" y1="9630" x2="45263" y2="7407"/>
                          <a14:foregroundMark x1="50105" y1="39722" x2="50000" y2="63611"/>
                          <a14:foregroundMark x1="21263" y1="51667" x2="39158" y2="51852"/>
                          <a14:foregroundMark x1="63789" y1="52130" x2="74526" y2="52130"/>
                          <a14:foregroundMark x1="74526" y1="52130" x2="82211" y2="55741"/>
                          <a14:foregroundMark x1="82211" y1="55741" x2="84000" y2="72963"/>
                          <a14:foregroundMark x1="67579" y1="52222" x2="41158" y2="52685"/>
                          <a14:foregroundMark x1="25684" y1="51111" x2="17053" y2="52500"/>
                          <a14:foregroundMark x1="17053" y1="52500" x2="15474" y2="70463"/>
                          <a14:foregroundMark x1="17158" y1="68519" x2="11789" y2="73611"/>
                          <a14:foregroundMark x1="11789" y1="73611" x2="15895" y2="79722"/>
                          <a14:foregroundMark x1="15895" y1="79722" x2="21158" y2="73796"/>
                          <a14:foregroundMark x1="21158" y1="73796" x2="17053" y2="68889"/>
                          <a14:foregroundMark x1="24105" y1="67778" x2="25263" y2="76204"/>
                          <a14:foregroundMark x1="25263" y1="76204" x2="19895" y2="81574"/>
                          <a14:foregroundMark x1="19895" y1="81574" x2="12211" y2="79537"/>
                          <a14:foregroundMark x1="12211" y1="79537" x2="8105" y2="73426"/>
                          <a14:foregroundMark x1="8105" y1="73426" x2="7263" y2="80926"/>
                          <a14:foregroundMark x1="7263" y1="80926" x2="16526" y2="84907"/>
                          <a14:foregroundMark x1="92000" y1="72222" x2="93895" y2="7648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9704" y="1983016"/>
              <a:ext cx="1056643" cy="1201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2763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9" t="7719"/>
          <a:stretch/>
        </p:blipFill>
        <p:spPr>
          <a:xfrm>
            <a:off x="2" y="1"/>
            <a:ext cx="2304976" cy="1268412"/>
          </a:xfrm>
          <a:prstGeom prst="rect">
            <a:avLst/>
          </a:prstGeom>
        </p:spPr>
      </p:pic>
      <p:pic>
        <p:nvPicPr>
          <p:cNvPr id="3" name="图片 3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9" t="7719"/>
          <a:stretch/>
        </p:blipFill>
        <p:spPr>
          <a:xfrm rot="16200000">
            <a:off x="-1889263" y="3047220"/>
            <a:ext cx="5664818" cy="19567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134" y="4307452"/>
            <a:ext cx="2410148" cy="241014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544336" y="1964093"/>
            <a:ext cx="21730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1. Increase income</a:t>
            </a:r>
            <a:endParaRPr lang="en-GB" sz="20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5321214" y="2508859"/>
            <a:ext cx="493718" cy="322066"/>
          </a:xfrm>
          <a:prstGeom prst="rightArrow">
            <a:avLst/>
          </a:prstGeom>
          <a:solidFill>
            <a:srgbClr val="FD6A33"/>
          </a:solidFill>
          <a:ln>
            <a:solidFill>
              <a:srgbClr val="FD6A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90850" y="2454950"/>
            <a:ext cx="30396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200" b="1" dirty="0">
                <a:solidFill>
                  <a:srgbClr val="002060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Find Customer for driver</a:t>
            </a:r>
            <a:endParaRPr lang="en-GB" sz="2200" b="1" dirty="0">
              <a:solidFill>
                <a:srgbClr val="002060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956770" y="4501725"/>
            <a:ext cx="63974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2. High cost when looking for guests</a:t>
            </a:r>
            <a:endParaRPr lang="en-GB" sz="2000" b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00160" y="4900086"/>
            <a:ext cx="4673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200" b="1" dirty="0">
                <a:solidFill>
                  <a:srgbClr val="002060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Best directions for drivers</a:t>
            </a:r>
            <a:endParaRPr lang="en-GB" sz="2200" b="1" dirty="0">
              <a:solidFill>
                <a:srgbClr val="002060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3430524" y="4954497"/>
            <a:ext cx="493718" cy="322066"/>
          </a:xfrm>
          <a:prstGeom prst="rightArrow">
            <a:avLst/>
          </a:prstGeom>
          <a:solidFill>
            <a:srgbClr val="FD6A33"/>
          </a:solidFill>
          <a:ln>
            <a:solidFill>
              <a:srgbClr val="FD6A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5" name="文本框 40"/>
          <p:cNvSpPr txBox="1"/>
          <p:nvPr/>
        </p:nvSpPr>
        <p:spPr>
          <a:xfrm>
            <a:off x="1195529" y="485297"/>
            <a:ext cx="351250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BUILD SITEMAP</a:t>
            </a:r>
            <a:endParaRPr lang="zh-CN" altLang="en-US" sz="40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文本框 41"/>
          <p:cNvSpPr txBox="1"/>
          <p:nvPr/>
        </p:nvSpPr>
        <p:spPr>
          <a:xfrm>
            <a:off x="4840674" y="561509"/>
            <a:ext cx="2842445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  Issue &amp; Solution</a:t>
            </a:r>
            <a:endParaRPr lang="zh-CN" altLang="en-US" sz="2800"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7" name="Chevron 26"/>
          <p:cNvSpPr/>
          <p:nvPr/>
        </p:nvSpPr>
        <p:spPr>
          <a:xfrm>
            <a:off x="4757505" y="742777"/>
            <a:ext cx="255603" cy="187984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/>
          <p:cNvSpPr/>
          <p:nvPr/>
        </p:nvSpPr>
        <p:spPr>
          <a:xfrm>
            <a:off x="2090057" y="2670629"/>
            <a:ext cx="406400" cy="39188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2748579" y="1844084"/>
            <a:ext cx="406400" cy="39188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/>
          <p:cNvSpPr/>
          <p:nvPr/>
        </p:nvSpPr>
        <p:spPr>
          <a:xfrm>
            <a:off x="3145844" y="2830925"/>
            <a:ext cx="284680" cy="26442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/>
          <p:cNvSpPr/>
          <p:nvPr/>
        </p:nvSpPr>
        <p:spPr>
          <a:xfrm>
            <a:off x="2629768" y="3436977"/>
            <a:ext cx="406400" cy="39188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789129" y="2455568"/>
            <a:ext cx="406400" cy="39188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/>
          <p:cNvSpPr/>
          <p:nvPr/>
        </p:nvSpPr>
        <p:spPr>
          <a:xfrm>
            <a:off x="1170693" y="4959097"/>
            <a:ext cx="406400" cy="39188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/>
          <p:cNvSpPr/>
          <p:nvPr/>
        </p:nvSpPr>
        <p:spPr>
          <a:xfrm>
            <a:off x="3194345" y="1497741"/>
            <a:ext cx="284680" cy="26442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/>
          <p:cNvSpPr/>
          <p:nvPr/>
        </p:nvSpPr>
        <p:spPr>
          <a:xfrm>
            <a:off x="1312218" y="3304765"/>
            <a:ext cx="284680" cy="26442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0" name="Straight Arrow Connector 39"/>
          <p:cNvCxnSpPr>
            <a:stCxn id="24" idx="4"/>
            <a:endCxn id="28" idx="0"/>
          </p:cNvCxnSpPr>
          <p:nvPr/>
        </p:nvCxnSpPr>
        <p:spPr>
          <a:xfrm>
            <a:off x="2951779" y="2235969"/>
            <a:ext cx="336405" cy="594956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4" idx="7"/>
            <a:endCxn id="32" idx="3"/>
          </p:cNvCxnSpPr>
          <p:nvPr/>
        </p:nvCxnSpPr>
        <p:spPr>
          <a:xfrm flipV="1">
            <a:off x="3095463" y="1723440"/>
            <a:ext cx="140572" cy="1780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4" idx="3"/>
            <a:endCxn id="4" idx="7"/>
          </p:cNvCxnSpPr>
          <p:nvPr/>
        </p:nvCxnSpPr>
        <p:spPr>
          <a:xfrm flipH="1">
            <a:off x="2436941" y="2178579"/>
            <a:ext cx="371154" cy="54944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9" idx="1"/>
            <a:endCxn id="4" idx="5"/>
          </p:cNvCxnSpPr>
          <p:nvPr/>
        </p:nvCxnSpPr>
        <p:spPr>
          <a:xfrm flipH="1" flipV="1">
            <a:off x="2436941" y="3005124"/>
            <a:ext cx="252343" cy="489243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" idx="3"/>
            <a:endCxn id="33" idx="7"/>
          </p:cNvCxnSpPr>
          <p:nvPr/>
        </p:nvCxnSpPr>
        <p:spPr>
          <a:xfrm flipH="1">
            <a:off x="1555208" y="3005124"/>
            <a:ext cx="594365" cy="338365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" idx="2"/>
            <a:endCxn id="30" idx="6"/>
          </p:cNvCxnSpPr>
          <p:nvPr/>
        </p:nvCxnSpPr>
        <p:spPr>
          <a:xfrm flipH="1" flipV="1">
            <a:off x="1195529" y="2651511"/>
            <a:ext cx="894528" cy="21506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" idx="4"/>
            <a:endCxn id="31" idx="7"/>
          </p:cNvCxnSpPr>
          <p:nvPr/>
        </p:nvCxnSpPr>
        <p:spPr>
          <a:xfrm flipH="1">
            <a:off x="1517577" y="3062514"/>
            <a:ext cx="775680" cy="1953973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2449954" y="4043029"/>
            <a:ext cx="284680" cy="26442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9" name="Straight Arrow Connector 58"/>
          <p:cNvCxnSpPr>
            <a:stCxn id="29" idx="3"/>
            <a:endCxn id="57" idx="0"/>
          </p:cNvCxnSpPr>
          <p:nvPr/>
        </p:nvCxnSpPr>
        <p:spPr>
          <a:xfrm flipH="1">
            <a:off x="2592294" y="3771472"/>
            <a:ext cx="96990" cy="271557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3310737" y="3736160"/>
            <a:ext cx="284680" cy="26442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8" name="Straight Arrow Connector 77"/>
          <p:cNvCxnSpPr>
            <a:stCxn id="29" idx="6"/>
            <a:endCxn id="76" idx="1"/>
          </p:cNvCxnSpPr>
          <p:nvPr/>
        </p:nvCxnSpPr>
        <p:spPr>
          <a:xfrm>
            <a:off x="3036168" y="3632920"/>
            <a:ext cx="316259" cy="14196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30" idx="7"/>
            <a:endCxn id="24" idx="2"/>
          </p:cNvCxnSpPr>
          <p:nvPr/>
        </p:nvCxnSpPr>
        <p:spPr>
          <a:xfrm flipV="1">
            <a:off x="1136013" y="2040027"/>
            <a:ext cx="1612566" cy="47293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31" idx="2"/>
            <a:endCxn id="30" idx="4"/>
          </p:cNvCxnSpPr>
          <p:nvPr/>
        </p:nvCxnSpPr>
        <p:spPr>
          <a:xfrm flipH="1" flipV="1">
            <a:off x="992329" y="2847453"/>
            <a:ext cx="178364" cy="2307587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33" idx="5"/>
            <a:endCxn id="57" idx="2"/>
          </p:cNvCxnSpPr>
          <p:nvPr/>
        </p:nvCxnSpPr>
        <p:spPr>
          <a:xfrm>
            <a:off x="1555208" y="3530464"/>
            <a:ext cx="894746" cy="644777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92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/>
      <p:bldP spid="20" grpId="0"/>
      <p:bldP spid="22" grpId="0"/>
      <p:bldP spid="23" grpId="0" animBg="1"/>
      <p:bldP spid="25" grpId="0"/>
      <p:bldP spid="26" grpId="0"/>
      <p:bldP spid="27" grpId="0" animBg="1"/>
      <p:bldP spid="4" grpId="0" animBg="1"/>
      <p:bldP spid="24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57" grpId="0" animBg="1"/>
      <p:bldP spid="7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9" t="7719"/>
          <a:stretch/>
        </p:blipFill>
        <p:spPr>
          <a:xfrm>
            <a:off x="-15632" y="0"/>
            <a:ext cx="6435638" cy="3541486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6847365" y="1553043"/>
            <a:ext cx="4818627" cy="1052698"/>
            <a:chOff x="7234513" y="1250270"/>
            <a:chExt cx="4818627" cy="1052698"/>
          </a:xfrm>
        </p:grpSpPr>
        <p:sp>
          <p:nvSpPr>
            <p:cNvPr id="13" name="文本框 12"/>
            <p:cNvSpPr txBox="1"/>
            <p:nvPr/>
          </p:nvSpPr>
          <p:spPr>
            <a:xfrm>
              <a:off x="7234513" y="1250270"/>
              <a:ext cx="25424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INTRODUCTION</a:t>
              </a:r>
              <a:endPara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7234513" y="1656637"/>
              <a:ext cx="4818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Brief description</a:t>
              </a:r>
            </a:p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Problem definition , proposed solution, boundary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872178" y="2933743"/>
            <a:ext cx="2932021" cy="775699"/>
            <a:chOff x="7234513" y="1250270"/>
            <a:chExt cx="2932021" cy="775699"/>
          </a:xfrm>
        </p:grpSpPr>
        <p:sp>
          <p:nvSpPr>
            <p:cNvPr id="18" name="文本框 17"/>
            <p:cNvSpPr txBox="1"/>
            <p:nvPr/>
          </p:nvSpPr>
          <p:spPr>
            <a:xfrm>
              <a:off x="7234513" y="1250270"/>
              <a:ext cx="29320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IMPLEMENTATION</a:t>
              </a:r>
              <a:endPara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234513" y="1656637"/>
              <a:ext cx="2862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Design &amp; Implement system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872178" y="4120653"/>
            <a:ext cx="2175275" cy="775699"/>
            <a:chOff x="7234513" y="1250270"/>
            <a:chExt cx="2175275" cy="775699"/>
          </a:xfrm>
        </p:grpSpPr>
        <p:sp>
          <p:nvSpPr>
            <p:cNvPr id="23" name="文本框 22"/>
            <p:cNvSpPr txBox="1"/>
            <p:nvPr/>
          </p:nvSpPr>
          <p:spPr>
            <a:xfrm>
              <a:off x="7234513" y="1250270"/>
              <a:ext cx="17499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OUTCOME</a:t>
              </a:r>
              <a:endPara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234513" y="1656637"/>
              <a:ext cx="2175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Value and Challenges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684952" y="2371491"/>
            <a:ext cx="2946640" cy="2101580"/>
            <a:chOff x="2004266" y="1915000"/>
            <a:chExt cx="2946640" cy="3100249"/>
          </a:xfrm>
        </p:grpSpPr>
        <p:sp>
          <p:nvSpPr>
            <p:cNvPr id="29" name="文本框 28"/>
            <p:cNvSpPr txBox="1"/>
            <p:nvPr/>
          </p:nvSpPr>
          <p:spPr>
            <a:xfrm>
              <a:off x="3256147" y="3789363"/>
              <a:ext cx="184731" cy="1225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zh-CN" altLang="en-US" sz="4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2004266" y="1915000"/>
              <a:ext cx="2946640" cy="149830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6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AGENDA</a:t>
              </a:r>
            </a:p>
          </p:txBody>
        </p:sp>
      </p:grpSp>
      <p:grpSp>
        <p:nvGrpSpPr>
          <p:cNvPr id="38" name="Nhóm 37">
            <a:extLst>
              <a:ext uri="{FF2B5EF4-FFF2-40B4-BE49-F238E27FC236}">
                <a16:creationId xmlns:a16="http://schemas.microsoft.com/office/drawing/2014/main" id="{A435F7D2-8F75-42EE-82F9-41A678F9AB86}"/>
              </a:ext>
            </a:extLst>
          </p:cNvPr>
          <p:cNvGrpSpPr/>
          <p:nvPr/>
        </p:nvGrpSpPr>
        <p:grpSpPr>
          <a:xfrm>
            <a:off x="5478496" y="1603227"/>
            <a:ext cx="1213437" cy="952331"/>
            <a:chOff x="5797765" y="1858226"/>
            <a:chExt cx="1213437" cy="714924"/>
          </a:xfrm>
        </p:grpSpPr>
        <p:pic>
          <p:nvPicPr>
            <p:cNvPr id="39" name="图片 7">
              <a:extLst>
                <a:ext uri="{FF2B5EF4-FFF2-40B4-BE49-F238E27FC236}">
                  <a16:creationId xmlns:a16="http://schemas.microsoft.com/office/drawing/2014/main" id="{CA06CA28-B4E6-4909-8A4D-2383097A6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97765" y="1858226"/>
              <a:ext cx="1213437" cy="714924"/>
            </a:xfrm>
            <a:prstGeom prst="rect">
              <a:avLst/>
            </a:prstGeom>
            <a:effectLst>
              <a:outerShdw blurRad="2032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0" name="文本框 24">
              <a:extLst>
                <a:ext uri="{FF2B5EF4-FFF2-40B4-BE49-F238E27FC236}">
                  <a16:creationId xmlns:a16="http://schemas.microsoft.com/office/drawing/2014/main" id="{373123CE-5D41-4392-B8D0-8925F3BF903B}"/>
                </a:ext>
              </a:extLst>
            </p:cNvPr>
            <p:cNvSpPr txBox="1"/>
            <p:nvPr/>
          </p:nvSpPr>
          <p:spPr>
            <a:xfrm>
              <a:off x="6172180" y="1986016"/>
              <a:ext cx="495650" cy="346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1" name="Nhóm 40">
            <a:extLst>
              <a:ext uri="{FF2B5EF4-FFF2-40B4-BE49-F238E27FC236}">
                <a16:creationId xmlns:a16="http://schemas.microsoft.com/office/drawing/2014/main" id="{41AE1A91-F0C2-44F0-B3B3-E38E227201C2}"/>
              </a:ext>
            </a:extLst>
          </p:cNvPr>
          <p:cNvGrpSpPr/>
          <p:nvPr/>
        </p:nvGrpSpPr>
        <p:grpSpPr>
          <a:xfrm>
            <a:off x="5460913" y="2824137"/>
            <a:ext cx="1213437" cy="952330"/>
            <a:chOff x="5797765" y="1858226"/>
            <a:chExt cx="1213437" cy="714924"/>
          </a:xfrm>
        </p:grpSpPr>
        <p:pic>
          <p:nvPicPr>
            <p:cNvPr id="42" name="图片 7">
              <a:extLst>
                <a:ext uri="{FF2B5EF4-FFF2-40B4-BE49-F238E27FC236}">
                  <a16:creationId xmlns:a16="http://schemas.microsoft.com/office/drawing/2014/main" id="{76F365AA-7B83-4FBF-A1ED-9306CA216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97765" y="1858226"/>
              <a:ext cx="1213437" cy="714924"/>
            </a:xfrm>
            <a:prstGeom prst="rect">
              <a:avLst/>
            </a:prstGeom>
            <a:effectLst>
              <a:outerShdw blurRad="2032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3" name="文本框 24">
              <a:extLst>
                <a:ext uri="{FF2B5EF4-FFF2-40B4-BE49-F238E27FC236}">
                  <a16:creationId xmlns:a16="http://schemas.microsoft.com/office/drawing/2014/main" id="{A51E403A-B509-4B27-AFE5-65FC7BEB48F3}"/>
                </a:ext>
              </a:extLst>
            </p:cNvPr>
            <p:cNvSpPr txBox="1"/>
            <p:nvPr/>
          </p:nvSpPr>
          <p:spPr>
            <a:xfrm>
              <a:off x="6172180" y="1986016"/>
              <a:ext cx="495650" cy="3465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4" name="Nhóm 43">
            <a:extLst>
              <a:ext uri="{FF2B5EF4-FFF2-40B4-BE49-F238E27FC236}">
                <a16:creationId xmlns:a16="http://schemas.microsoft.com/office/drawing/2014/main" id="{15745782-ABEB-4FD1-B348-E402BD9BBD6A}"/>
              </a:ext>
            </a:extLst>
          </p:cNvPr>
          <p:cNvGrpSpPr/>
          <p:nvPr/>
        </p:nvGrpSpPr>
        <p:grpSpPr>
          <a:xfrm>
            <a:off x="5476434" y="3994863"/>
            <a:ext cx="1213437" cy="952329"/>
            <a:chOff x="5797765" y="1858226"/>
            <a:chExt cx="1213437" cy="714924"/>
          </a:xfrm>
        </p:grpSpPr>
        <p:pic>
          <p:nvPicPr>
            <p:cNvPr id="45" name="图片 7">
              <a:extLst>
                <a:ext uri="{FF2B5EF4-FFF2-40B4-BE49-F238E27FC236}">
                  <a16:creationId xmlns:a16="http://schemas.microsoft.com/office/drawing/2014/main" id="{2397B9BA-6971-407A-B62F-4CB651507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97765" y="1858226"/>
              <a:ext cx="1213437" cy="714924"/>
            </a:xfrm>
            <a:prstGeom prst="rect">
              <a:avLst/>
            </a:prstGeom>
            <a:effectLst>
              <a:outerShdw blurRad="2032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6" name="文本框 24">
              <a:extLst>
                <a:ext uri="{FF2B5EF4-FFF2-40B4-BE49-F238E27FC236}">
                  <a16:creationId xmlns:a16="http://schemas.microsoft.com/office/drawing/2014/main" id="{0E905116-076E-4D0C-8A9D-E8987609CC91}"/>
                </a:ext>
              </a:extLst>
            </p:cNvPr>
            <p:cNvSpPr txBox="1"/>
            <p:nvPr/>
          </p:nvSpPr>
          <p:spPr>
            <a:xfrm>
              <a:off x="6172180" y="1986016"/>
              <a:ext cx="495650" cy="3465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7" name="Tam giác Vuông 46">
            <a:extLst>
              <a:ext uri="{FF2B5EF4-FFF2-40B4-BE49-F238E27FC236}">
                <a16:creationId xmlns:a16="http://schemas.microsoft.com/office/drawing/2014/main" id="{8842BAB6-5578-4038-AFDF-2E1116911D42}"/>
              </a:ext>
            </a:extLst>
          </p:cNvPr>
          <p:cNvSpPr/>
          <p:nvPr/>
        </p:nvSpPr>
        <p:spPr>
          <a:xfrm rot="11601405" flipV="1">
            <a:off x="5538699" y="-2356421"/>
            <a:ext cx="3683960" cy="1410926"/>
          </a:xfrm>
          <a:prstGeom prst="rtTriangle">
            <a:avLst/>
          </a:prstGeom>
          <a:solidFill>
            <a:srgbClr val="E52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Tam giác Vuông 48">
            <a:extLst>
              <a:ext uri="{FF2B5EF4-FFF2-40B4-BE49-F238E27FC236}">
                <a16:creationId xmlns:a16="http://schemas.microsoft.com/office/drawing/2014/main" id="{6FECD2A4-43C9-40B3-BE5A-1D2B14E868BC}"/>
              </a:ext>
            </a:extLst>
          </p:cNvPr>
          <p:cNvSpPr/>
          <p:nvPr/>
        </p:nvSpPr>
        <p:spPr>
          <a:xfrm rot="15442776" flipV="1">
            <a:off x="4291889" y="-4271050"/>
            <a:ext cx="1244812" cy="4701145"/>
          </a:xfrm>
          <a:prstGeom prst="rtTriangle">
            <a:avLst/>
          </a:prstGeom>
          <a:solidFill>
            <a:srgbClr val="FCB2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5" name="Hình ảnh 6">
            <a:extLst>
              <a:ext uri="{FF2B5EF4-FFF2-40B4-BE49-F238E27FC236}">
                <a16:creationId xmlns:a16="http://schemas.microsoft.com/office/drawing/2014/main" id="{4573A6D5-3534-4572-A25F-AACA9DFCC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8695" y="3601946"/>
            <a:ext cx="1850147" cy="1850147"/>
          </a:xfrm>
          <a:prstGeom prst="rect">
            <a:avLst/>
          </a:prstGeom>
        </p:spPr>
      </p:pic>
      <p:pic>
        <p:nvPicPr>
          <p:cNvPr id="36" name="Hình ảnh 4">
            <a:extLst>
              <a:ext uri="{FF2B5EF4-FFF2-40B4-BE49-F238E27FC236}">
                <a16:creationId xmlns:a16="http://schemas.microsoft.com/office/drawing/2014/main" id="{4D786823-75AE-46B0-9B68-59992E85EC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8073" y="4105691"/>
            <a:ext cx="1720194" cy="1450926"/>
          </a:xfrm>
          <a:prstGeom prst="rect">
            <a:avLst/>
          </a:prstGeom>
        </p:spPr>
      </p:pic>
      <p:grpSp>
        <p:nvGrpSpPr>
          <p:cNvPr id="34" name="组合 20"/>
          <p:cNvGrpSpPr/>
          <p:nvPr/>
        </p:nvGrpSpPr>
        <p:grpSpPr>
          <a:xfrm>
            <a:off x="6856657" y="5219087"/>
            <a:ext cx="2252540" cy="775699"/>
            <a:chOff x="7234513" y="1250270"/>
            <a:chExt cx="2252540" cy="775699"/>
          </a:xfrm>
        </p:grpSpPr>
        <p:sp>
          <p:nvSpPr>
            <p:cNvPr id="37" name="文本框 22"/>
            <p:cNvSpPr txBox="1"/>
            <p:nvPr/>
          </p:nvSpPr>
          <p:spPr>
            <a:xfrm>
              <a:off x="7234513" y="1250270"/>
              <a:ext cx="22525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FUTURE PLAN</a:t>
              </a:r>
              <a:endPara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8" name="文本框 23"/>
            <p:cNvSpPr txBox="1"/>
            <p:nvPr/>
          </p:nvSpPr>
          <p:spPr>
            <a:xfrm>
              <a:off x="7234513" y="1656637"/>
              <a:ext cx="22302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Our plan in the future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0" name="Nhóm 43">
            <a:extLst>
              <a:ext uri="{FF2B5EF4-FFF2-40B4-BE49-F238E27FC236}">
                <a16:creationId xmlns:a16="http://schemas.microsoft.com/office/drawing/2014/main" id="{15745782-ABEB-4FD1-B348-E402BD9BBD6A}"/>
              </a:ext>
            </a:extLst>
          </p:cNvPr>
          <p:cNvGrpSpPr/>
          <p:nvPr/>
        </p:nvGrpSpPr>
        <p:grpSpPr>
          <a:xfrm>
            <a:off x="5460913" y="5093297"/>
            <a:ext cx="1213437" cy="952329"/>
            <a:chOff x="5797765" y="1858226"/>
            <a:chExt cx="1213437" cy="714924"/>
          </a:xfrm>
        </p:grpSpPr>
        <p:pic>
          <p:nvPicPr>
            <p:cNvPr id="51" name="图片 7">
              <a:extLst>
                <a:ext uri="{FF2B5EF4-FFF2-40B4-BE49-F238E27FC236}">
                  <a16:creationId xmlns:a16="http://schemas.microsoft.com/office/drawing/2014/main" id="{2397B9BA-6971-407A-B62F-4CB651507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97765" y="1858226"/>
              <a:ext cx="1213437" cy="714924"/>
            </a:xfrm>
            <a:prstGeom prst="rect">
              <a:avLst/>
            </a:prstGeom>
            <a:effectLst>
              <a:outerShdw blurRad="2032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2" name="文本框 24">
              <a:extLst>
                <a:ext uri="{FF2B5EF4-FFF2-40B4-BE49-F238E27FC236}">
                  <a16:creationId xmlns:a16="http://schemas.microsoft.com/office/drawing/2014/main" id="{0E905116-076E-4D0C-8A9D-E8987609CC91}"/>
                </a:ext>
              </a:extLst>
            </p:cNvPr>
            <p:cNvSpPr txBox="1"/>
            <p:nvPr/>
          </p:nvSpPr>
          <p:spPr>
            <a:xfrm>
              <a:off x="6172180" y="1986016"/>
              <a:ext cx="495650" cy="3465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04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6183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500"/>
                            </p:stCondLst>
                            <p:childTnLst>
                              <p:par>
                                <p:cTn id="6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2C7E4E62-F0EB-4688-A63C-FC1A5868C6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2" y="2028676"/>
            <a:ext cx="708167" cy="708167"/>
          </a:xfrm>
          <a:prstGeom prst="rect">
            <a:avLst/>
          </a:prstGeom>
        </p:spPr>
      </p:pic>
      <p:cxnSp>
        <p:nvCxnSpPr>
          <p:cNvPr id="3" name="Straight Arrow Connector 4">
            <a:extLst>
              <a:ext uri="{FF2B5EF4-FFF2-40B4-BE49-F238E27FC236}">
                <a16:creationId xmlns:a16="http://schemas.microsoft.com/office/drawing/2014/main" id="{EDA91627-AEA7-47B1-9DBA-0A7C341CA2A0}"/>
              </a:ext>
            </a:extLst>
          </p:cNvPr>
          <p:cNvCxnSpPr>
            <a:cxnSpLocks/>
          </p:cNvCxnSpPr>
          <p:nvPr/>
        </p:nvCxnSpPr>
        <p:spPr>
          <a:xfrm>
            <a:off x="817290" y="2431820"/>
            <a:ext cx="17917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7">
            <a:extLst>
              <a:ext uri="{FF2B5EF4-FFF2-40B4-BE49-F238E27FC236}">
                <a16:creationId xmlns:a16="http://schemas.microsoft.com/office/drawing/2014/main" id="{6DDA0165-786A-474C-933C-73F77F1F2F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610" y="4190115"/>
            <a:ext cx="1049206" cy="1049206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B289001F-E7BA-4899-9569-80E8B8E1997D}"/>
              </a:ext>
            </a:extLst>
          </p:cNvPr>
          <p:cNvSpPr txBox="1"/>
          <p:nvPr/>
        </p:nvSpPr>
        <p:spPr>
          <a:xfrm>
            <a:off x="-61650" y="2792115"/>
            <a:ext cx="9525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Manager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928950B0-5C0E-4D60-A480-FF2E0B243444}"/>
              </a:ext>
            </a:extLst>
          </p:cNvPr>
          <p:cNvSpPr txBox="1"/>
          <p:nvPr/>
        </p:nvSpPr>
        <p:spPr>
          <a:xfrm>
            <a:off x="914926" y="2062488"/>
            <a:ext cx="1503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1. Log in system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4531D636-8E64-4A1E-8A13-ECC47AB87E8E}"/>
              </a:ext>
            </a:extLst>
          </p:cNvPr>
          <p:cNvSpPr txBox="1"/>
          <p:nvPr/>
        </p:nvSpPr>
        <p:spPr>
          <a:xfrm>
            <a:off x="2647536" y="3034807"/>
            <a:ext cx="1228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Driver Main</a:t>
            </a: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A73FA8AD-05BD-44B0-A252-405EF14D29D7}"/>
              </a:ext>
            </a:extLst>
          </p:cNvPr>
          <p:cNvSpPr txBox="1"/>
          <p:nvPr/>
        </p:nvSpPr>
        <p:spPr>
          <a:xfrm>
            <a:off x="3598105" y="1993974"/>
            <a:ext cx="23049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2. Accept Trips</a:t>
            </a: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ACD557AA-5AB9-4094-9A11-8A9F66243E85}"/>
              </a:ext>
            </a:extLst>
          </p:cNvPr>
          <p:cNvSpPr txBox="1"/>
          <p:nvPr/>
        </p:nvSpPr>
        <p:spPr>
          <a:xfrm>
            <a:off x="5883727" y="3160563"/>
            <a:ext cx="1301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Map Located</a:t>
            </a:r>
          </a:p>
        </p:txBody>
      </p:sp>
      <p:cxnSp>
        <p:nvCxnSpPr>
          <p:cNvPr id="13" name="Straight Arrow Connector 15">
            <a:extLst>
              <a:ext uri="{FF2B5EF4-FFF2-40B4-BE49-F238E27FC236}">
                <a16:creationId xmlns:a16="http://schemas.microsoft.com/office/drawing/2014/main" id="{0613A80A-742C-4A7F-8C43-0C9BC3748808}"/>
              </a:ext>
            </a:extLst>
          </p:cNvPr>
          <p:cNvCxnSpPr>
            <a:cxnSpLocks/>
          </p:cNvCxnSpPr>
          <p:nvPr/>
        </p:nvCxnSpPr>
        <p:spPr>
          <a:xfrm>
            <a:off x="7335149" y="2418722"/>
            <a:ext cx="1616166" cy="130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8">
            <a:extLst>
              <a:ext uri="{FF2B5EF4-FFF2-40B4-BE49-F238E27FC236}">
                <a16:creationId xmlns:a16="http://schemas.microsoft.com/office/drawing/2014/main" id="{51ACACC5-81AC-4A21-A2C8-A5EB70991F90}"/>
              </a:ext>
            </a:extLst>
          </p:cNvPr>
          <p:cNvSpPr txBox="1"/>
          <p:nvPr/>
        </p:nvSpPr>
        <p:spPr>
          <a:xfrm>
            <a:off x="7834298" y="2009144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3. run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C7E2BE73-F8F7-4D94-A507-34E65F30D5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673" y="1773279"/>
            <a:ext cx="1029400" cy="1232169"/>
          </a:xfrm>
          <a:prstGeom prst="rect">
            <a:avLst/>
          </a:prstGeom>
        </p:spPr>
      </p:pic>
      <p:sp>
        <p:nvSpPr>
          <p:cNvPr id="19" name="TextBox 30">
            <a:extLst>
              <a:ext uri="{FF2B5EF4-FFF2-40B4-BE49-F238E27FC236}">
                <a16:creationId xmlns:a16="http://schemas.microsoft.com/office/drawing/2014/main" id="{696C6CEE-1412-4362-ADD5-A1E02F2DB61E}"/>
              </a:ext>
            </a:extLst>
          </p:cNvPr>
          <p:cNvSpPr txBox="1"/>
          <p:nvPr/>
        </p:nvSpPr>
        <p:spPr>
          <a:xfrm>
            <a:off x="9907446" y="3604377"/>
            <a:ext cx="1115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4. Payment</a:t>
            </a:r>
          </a:p>
        </p:txBody>
      </p:sp>
      <p:pic>
        <p:nvPicPr>
          <p:cNvPr id="27" name="图片 3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9" t="7719"/>
          <a:stretch/>
        </p:blipFill>
        <p:spPr>
          <a:xfrm>
            <a:off x="2" y="1"/>
            <a:ext cx="2304976" cy="1268412"/>
          </a:xfrm>
          <a:prstGeom prst="rect">
            <a:avLst/>
          </a:prstGeom>
        </p:spPr>
      </p:pic>
      <p:cxnSp>
        <p:nvCxnSpPr>
          <p:cNvPr id="55" name="Straight Arrow Connector 15">
            <a:extLst>
              <a:ext uri="{FF2B5EF4-FFF2-40B4-BE49-F238E27FC236}">
                <a16:creationId xmlns:a16="http://schemas.microsoft.com/office/drawing/2014/main" id="{0613A80A-742C-4A7F-8C43-0C9BC3748808}"/>
              </a:ext>
            </a:extLst>
          </p:cNvPr>
          <p:cNvCxnSpPr>
            <a:cxnSpLocks/>
          </p:cNvCxnSpPr>
          <p:nvPr/>
        </p:nvCxnSpPr>
        <p:spPr>
          <a:xfrm>
            <a:off x="9907446" y="3499117"/>
            <a:ext cx="0" cy="5902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40"/>
          <p:cNvSpPr txBox="1"/>
          <p:nvPr/>
        </p:nvSpPr>
        <p:spPr>
          <a:xfrm>
            <a:off x="1195529" y="485297"/>
            <a:ext cx="351250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BUILD SITEMAP</a:t>
            </a:r>
            <a:endParaRPr lang="zh-CN" altLang="en-US" sz="40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pic>
        <p:nvPicPr>
          <p:cNvPr id="28" name="图片 3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9" t="7719"/>
          <a:stretch/>
        </p:blipFill>
        <p:spPr>
          <a:xfrm rot="10800000">
            <a:off x="8297197" y="4714718"/>
            <a:ext cx="3894803" cy="2143282"/>
          </a:xfrm>
          <a:prstGeom prst="rect">
            <a:avLst/>
          </a:prstGeom>
        </p:spPr>
      </p:pic>
      <p:cxnSp>
        <p:nvCxnSpPr>
          <p:cNvPr id="56" name="Straight Arrow Connector 4">
            <a:extLst>
              <a:ext uri="{FF2B5EF4-FFF2-40B4-BE49-F238E27FC236}">
                <a16:creationId xmlns:a16="http://schemas.microsoft.com/office/drawing/2014/main" id="{EDA91627-AEA7-47B1-9DBA-0A7C341CA2A0}"/>
              </a:ext>
            </a:extLst>
          </p:cNvPr>
          <p:cNvCxnSpPr>
            <a:cxnSpLocks/>
          </p:cNvCxnSpPr>
          <p:nvPr/>
        </p:nvCxnSpPr>
        <p:spPr>
          <a:xfrm>
            <a:off x="3931888" y="2412158"/>
            <a:ext cx="17917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41"/>
          <p:cNvSpPr txBox="1"/>
          <p:nvPr/>
        </p:nvSpPr>
        <p:spPr>
          <a:xfrm>
            <a:off x="4840674" y="561509"/>
            <a:ext cx="155408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  Process</a:t>
            </a:r>
            <a:endParaRPr lang="zh-CN" altLang="en-US" sz="2800"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5" name="Chevron 4"/>
          <p:cNvSpPr/>
          <p:nvPr/>
        </p:nvSpPr>
        <p:spPr>
          <a:xfrm>
            <a:off x="4757505" y="742777"/>
            <a:ext cx="255603" cy="187984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6" name="Picture 6" descr="Káº¿t quáº£ hÃ¬nh áº£nh cho option icon">
            <a:extLst>
              <a:ext uri="{FF2B5EF4-FFF2-40B4-BE49-F238E27FC236}">
                <a16:creationId xmlns:a16="http://schemas.microsoft.com/office/drawing/2014/main" id="{236E53AB-B963-49A7-A8A9-5886035C7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157" y="1711463"/>
            <a:ext cx="1309489" cy="1478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79C6EB-8A00-46B5-820C-62CF40A17D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4744" y="1692494"/>
            <a:ext cx="1478651" cy="1478651"/>
          </a:xfrm>
          <a:prstGeom prst="rect">
            <a:avLst/>
          </a:prstGeom>
        </p:spPr>
      </p:pic>
      <p:sp>
        <p:nvSpPr>
          <p:cNvPr id="43" name="TextBox 14">
            <a:extLst>
              <a:ext uri="{FF2B5EF4-FFF2-40B4-BE49-F238E27FC236}">
                <a16:creationId xmlns:a16="http://schemas.microsoft.com/office/drawing/2014/main" id="{BB5C5D65-379D-4EBB-996D-DCA77C5773F2}"/>
              </a:ext>
            </a:extLst>
          </p:cNvPr>
          <p:cNvSpPr txBox="1"/>
          <p:nvPr/>
        </p:nvSpPr>
        <p:spPr>
          <a:xfrm>
            <a:off x="9273185" y="3227074"/>
            <a:ext cx="13604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Map Runtime</a:t>
            </a:r>
          </a:p>
        </p:txBody>
      </p:sp>
      <p:cxnSp>
        <p:nvCxnSpPr>
          <p:cNvPr id="47" name="Straight Arrow Connector 15">
            <a:extLst>
              <a:ext uri="{FF2B5EF4-FFF2-40B4-BE49-F238E27FC236}">
                <a16:creationId xmlns:a16="http://schemas.microsoft.com/office/drawing/2014/main" id="{B3F0594E-D388-4EDE-8295-419D51EEEAB6}"/>
              </a:ext>
            </a:extLst>
          </p:cNvPr>
          <p:cNvCxnSpPr>
            <a:cxnSpLocks/>
          </p:cNvCxnSpPr>
          <p:nvPr/>
        </p:nvCxnSpPr>
        <p:spPr>
          <a:xfrm flipH="1">
            <a:off x="7657019" y="4770461"/>
            <a:ext cx="1616166" cy="130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05C3C4F8-BF21-47A4-89EB-B217650E91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73185" y="4089400"/>
            <a:ext cx="1360438" cy="136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52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3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9" t="7719"/>
          <a:stretch/>
        </p:blipFill>
        <p:spPr>
          <a:xfrm>
            <a:off x="2" y="1"/>
            <a:ext cx="2304976" cy="1268412"/>
          </a:xfrm>
          <a:prstGeom prst="rect">
            <a:avLst/>
          </a:prstGeom>
        </p:spPr>
      </p:pic>
      <p:pic>
        <p:nvPicPr>
          <p:cNvPr id="7" name="图片 3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9" t="7719"/>
          <a:stretch/>
        </p:blipFill>
        <p:spPr>
          <a:xfrm rot="10800000">
            <a:off x="8297197" y="4714717"/>
            <a:ext cx="3894803" cy="2143282"/>
          </a:xfrm>
          <a:prstGeom prst="rect">
            <a:avLst/>
          </a:prstGeom>
        </p:spPr>
      </p:pic>
      <p:sp>
        <p:nvSpPr>
          <p:cNvPr id="13" name="文本框 40"/>
          <p:cNvSpPr txBox="1"/>
          <p:nvPr/>
        </p:nvSpPr>
        <p:spPr>
          <a:xfrm>
            <a:off x="6096000" y="3075056"/>
            <a:ext cx="5196706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Admin</a:t>
            </a:r>
            <a:endParaRPr lang="zh-CN" altLang="en-US" sz="40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grpSp>
        <p:nvGrpSpPr>
          <p:cNvPr id="12" name="Nhóm 14">
            <a:extLst>
              <a:ext uri="{FF2B5EF4-FFF2-40B4-BE49-F238E27FC236}">
                <a16:creationId xmlns:a16="http://schemas.microsoft.com/office/drawing/2014/main" id="{E87EB3E6-E69F-4652-8A44-134C6A4F86D5}"/>
              </a:ext>
            </a:extLst>
          </p:cNvPr>
          <p:cNvGrpSpPr/>
          <p:nvPr/>
        </p:nvGrpSpPr>
        <p:grpSpPr>
          <a:xfrm>
            <a:off x="918438" y="1029174"/>
            <a:ext cx="3566370" cy="4799651"/>
            <a:chOff x="7816725" y="1851026"/>
            <a:chExt cx="2814497" cy="3787774"/>
          </a:xfrm>
        </p:grpSpPr>
        <p:grpSp>
          <p:nvGrpSpPr>
            <p:cNvPr id="14" name="组合 8">
              <a:extLst>
                <a:ext uri="{FF2B5EF4-FFF2-40B4-BE49-F238E27FC236}">
                  <a16:creationId xmlns:a16="http://schemas.microsoft.com/office/drawing/2014/main" id="{CD432D74-D08A-4608-B856-9BA032BA0E8A}"/>
                </a:ext>
              </a:extLst>
            </p:cNvPr>
            <p:cNvGrpSpPr/>
            <p:nvPr/>
          </p:nvGrpSpPr>
          <p:grpSpPr>
            <a:xfrm>
              <a:off x="7816725" y="1851026"/>
              <a:ext cx="2814497" cy="3787774"/>
              <a:chOff x="7816725" y="1851026"/>
              <a:chExt cx="2814497" cy="3787774"/>
            </a:xfrm>
          </p:grpSpPr>
          <p:sp>
            <p:nvSpPr>
              <p:cNvPr id="18" name="Rectangle: Rounded Corners 60">
                <a:extLst>
                  <a:ext uri="{FF2B5EF4-FFF2-40B4-BE49-F238E27FC236}">
                    <a16:creationId xmlns:a16="http://schemas.microsoft.com/office/drawing/2014/main" id="{75355969-347D-4F59-8288-87B2D1245A72}"/>
                  </a:ext>
                </a:extLst>
              </p:cNvPr>
              <p:cNvSpPr/>
              <p:nvPr/>
            </p:nvSpPr>
            <p:spPr>
              <a:xfrm>
                <a:off x="7816725" y="1851026"/>
                <a:ext cx="2814497" cy="3787774"/>
              </a:xfrm>
              <a:prstGeom prst="roundRect">
                <a:avLst>
                  <a:gd name="adj" fmla="val 5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2286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9" name="Rectangle 61">
                <a:extLst>
                  <a:ext uri="{FF2B5EF4-FFF2-40B4-BE49-F238E27FC236}">
                    <a16:creationId xmlns:a16="http://schemas.microsoft.com/office/drawing/2014/main" id="{8D5FB853-366F-4F81-9037-118C797543E8}"/>
                  </a:ext>
                </a:extLst>
              </p:cNvPr>
              <p:cNvSpPr/>
              <p:nvPr/>
            </p:nvSpPr>
            <p:spPr bwMode="auto">
              <a:xfrm>
                <a:off x="8157697" y="4982278"/>
                <a:ext cx="2162429" cy="4469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>
                  <a:defRPr/>
                </a:pP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rPr>
                  <a:t>Admin</a:t>
                </a:r>
                <a:endParaRPr lang="zh-CN" altLang="en-US" sz="1600" b="1" dirty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0" name="矩形 33">
                <a:extLst>
                  <a:ext uri="{FF2B5EF4-FFF2-40B4-BE49-F238E27FC236}">
                    <a16:creationId xmlns:a16="http://schemas.microsoft.com/office/drawing/2014/main" id="{1DDD71DE-7128-4C4F-9B4C-455E2F6BDD32}"/>
                  </a:ext>
                </a:extLst>
              </p:cNvPr>
              <p:cNvSpPr/>
              <p:nvPr/>
            </p:nvSpPr>
            <p:spPr>
              <a:xfrm>
                <a:off x="8056460" y="3184252"/>
                <a:ext cx="2348502" cy="2140842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Manager</a:t>
                </a:r>
              </a:p>
              <a:p>
                <a:pPr marL="512763" lvl="1" indent="-2349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Staff</a:t>
                </a:r>
              </a:p>
              <a:p>
                <a:pPr marL="512763" lvl="1" indent="-2349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Trip</a:t>
                </a:r>
              </a:p>
              <a:p>
                <a:pPr marL="512763" lvl="1" indent="-2349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Discount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Analysis</a:t>
                </a:r>
              </a:p>
              <a:p>
                <a:pPr marL="512763" lvl="1" indent="-2349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Sale</a:t>
                </a:r>
              </a:p>
              <a:p>
                <a:pPr marL="512763" lvl="1" indent="-2349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Trips</a:t>
                </a:r>
                <a:endParaRPr lang="en-US" altLang="zh-CN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</p:grpSp>
        <p:pic>
          <p:nvPicPr>
            <p:cNvPr id="17" name="Picture 14" descr="HÃ¬nh áº£nh cÃ³ liÃªn quan">
              <a:extLst>
                <a:ext uri="{FF2B5EF4-FFF2-40B4-BE49-F238E27FC236}">
                  <a16:creationId xmlns:a16="http://schemas.microsoft.com/office/drawing/2014/main" id="{06CC1FCB-D2A4-4232-A156-ED6D4BDDE7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30" b="95851" l="3828" r="99522">
                          <a14:foregroundMark x1="42105" y1="8299" x2="49761" y2="4564"/>
                          <a14:foregroundMark x1="66986" y1="16598" x2="89474" y2="25311"/>
                          <a14:foregroundMark x1="89474" y1="25311" x2="76077" y2="65560"/>
                          <a14:foregroundMark x1="76077" y1="65560" x2="58852" y2="81743"/>
                          <a14:foregroundMark x1="58852" y1="81743" x2="33014" y2="80498"/>
                          <a14:foregroundMark x1="33014" y1="80498" x2="13397" y2="65560"/>
                          <a14:foregroundMark x1="13397" y1="65560" x2="16268" y2="44398"/>
                          <a14:foregroundMark x1="16268" y1="44398" x2="3828" y2="33195"/>
                          <a14:foregroundMark x1="29187" y1="75104" x2="5263" y2="75104"/>
                          <a14:foregroundMark x1="5263" y1="75104" x2="7177" y2="67635"/>
                          <a14:foregroundMark x1="35885" y1="86307" x2="48804" y2="95851"/>
                          <a14:foregroundMark x1="37321" y1="69295" x2="25837" y2="48548"/>
                          <a14:foregroundMark x1="25837" y1="48548" x2="47368" y2="46888"/>
                          <a14:foregroundMark x1="69378" y1="35685" x2="93780" y2="35270"/>
                          <a14:foregroundMark x1="93780" y1="35270" x2="85646" y2="56432"/>
                          <a14:foregroundMark x1="85646" y1="56432" x2="94737" y2="63900"/>
                          <a14:foregroundMark x1="92344" y1="35685" x2="99522" y2="34025"/>
                          <a14:foregroundMark x1="89474" y1="73859" x2="99043" y2="66805"/>
                          <a14:foregroundMark x1="42105" y1="22822" x2="47847" y2="830"/>
                          <a14:foregroundMark x1="47847" y1="830" x2="47847" y2="830"/>
                          <a14:backgroundMark x1="46890" y1="830" x2="47368" y2="8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9137" y="1990753"/>
              <a:ext cx="1039542" cy="119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69237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9" t="7719"/>
          <a:stretch/>
        </p:blipFill>
        <p:spPr>
          <a:xfrm>
            <a:off x="2" y="1"/>
            <a:ext cx="2304976" cy="1268412"/>
          </a:xfrm>
          <a:prstGeom prst="rect">
            <a:avLst/>
          </a:prstGeom>
        </p:spPr>
      </p:pic>
      <p:pic>
        <p:nvPicPr>
          <p:cNvPr id="3" name="图片 3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9" t="7719"/>
          <a:stretch/>
        </p:blipFill>
        <p:spPr>
          <a:xfrm rot="16200000">
            <a:off x="-1889263" y="3047220"/>
            <a:ext cx="5664818" cy="19567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134" y="4307452"/>
            <a:ext cx="2410148" cy="241014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544336" y="1964093"/>
            <a:ext cx="2547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1. Management issues</a:t>
            </a:r>
            <a:endParaRPr lang="en-GB" sz="20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5321214" y="2508859"/>
            <a:ext cx="493718" cy="322066"/>
          </a:xfrm>
          <a:prstGeom prst="rightArrow">
            <a:avLst/>
          </a:prstGeom>
          <a:solidFill>
            <a:srgbClr val="FD6A33"/>
          </a:solidFill>
          <a:ln>
            <a:solidFill>
              <a:srgbClr val="FD6A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90850" y="2454950"/>
            <a:ext cx="44046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200" b="1" dirty="0">
                <a:solidFill>
                  <a:srgbClr val="002060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Update data </a:t>
            </a:r>
            <a:r>
              <a:rPr lang="en-US" sz="2200" b="1" dirty="0" err="1">
                <a:solidFill>
                  <a:srgbClr val="002060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realtime</a:t>
            </a:r>
            <a:r>
              <a:rPr lang="en-US" sz="2200" b="1" dirty="0">
                <a:solidFill>
                  <a:srgbClr val="002060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with database</a:t>
            </a:r>
            <a:endParaRPr lang="en-GB" sz="2200" b="1" dirty="0">
              <a:solidFill>
                <a:srgbClr val="002060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956770" y="4501725"/>
            <a:ext cx="63974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2. Statistical issues </a:t>
            </a:r>
            <a:endParaRPr lang="en-GB" sz="2000" b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00160" y="5011634"/>
            <a:ext cx="4673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200" b="1" dirty="0">
                <a:solidFill>
                  <a:srgbClr val="002060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Update data and draw graphs</a:t>
            </a:r>
            <a:endParaRPr lang="en-GB" sz="2200" b="1" dirty="0">
              <a:solidFill>
                <a:srgbClr val="002060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3430524" y="5066045"/>
            <a:ext cx="493718" cy="322066"/>
          </a:xfrm>
          <a:prstGeom prst="rightArrow">
            <a:avLst/>
          </a:prstGeom>
          <a:solidFill>
            <a:srgbClr val="FD6A33"/>
          </a:solidFill>
          <a:ln>
            <a:solidFill>
              <a:srgbClr val="FD6A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5" name="文本框 40"/>
          <p:cNvSpPr txBox="1"/>
          <p:nvPr/>
        </p:nvSpPr>
        <p:spPr>
          <a:xfrm>
            <a:off x="1195529" y="485297"/>
            <a:ext cx="351250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BUILD SITEMAP</a:t>
            </a:r>
            <a:endParaRPr lang="zh-CN" altLang="en-US" sz="40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文本框 41"/>
          <p:cNvSpPr txBox="1"/>
          <p:nvPr/>
        </p:nvSpPr>
        <p:spPr>
          <a:xfrm>
            <a:off x="4840674" y="561509"/>
            <a:ext cx="2842445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  Issue &amp; Solution</a:t>
            </a:r>
            <a:endParaRPr lang="zh-CN" altLang="en-US" sz="2800"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7" name="Chevron 26"/>
          <p:cNvSpPr/>
          <p:nvPr/>
        </p:nvSpPr>
        <p:spPr>
          <a:xfrm>
            <a:off x="4757505" y="742777"/>
            <a:ext cx="255603" cy="187984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/>
          <p:cNvSpPr/>
          <p:nvPr/>
        </p:nvSpPr>
        <p:spPr>
          <a:xfrm>
            <a:off x="2090057" y="2670629"/>
            <a:ext cx="406400" cy="39188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2748579" y="1844084"/>
            <a:ext cx="406400" cy="39188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/>
          <p:cNvSpPr/>
          <p:nvPr/>
        </p:nvSpPr>
        <p:spPr>
          <a:xfrm>
            <a:off x="3145844" y="2830925"/>
            <a:ext cx="284680" cy="26442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/>
          <p:cNvSpPr/>
          <p:nvPr/>
        </p:nvSpPr>
        <p:spPr>
          <a:xfrm>
            <a:off x="2629768" y="3436977"/>
            <a:ext cx="406400" cy="39188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789129" y="2455568"/>
            <a:ext cx="406400" cy="39188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/>
          <p:cNvSpPr/>
          <p:nvPr/>
        </p:nvSpPr>
        <p:spPr>
          <a:xfrm>
            <a:off x="1170693" y="4959097"/>
            <a:ext cx="406400" cy="39188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/>
          <p:cNvSpPr/>
          <p:nvPr/>
        </p:nvSpPr>
        <p:spPr>
          <a:xfrm>
            <a:off x="3194345" y="1497741"/>
            <a:ext cx="284680" cy="26442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/>
          <p:cNvSpPr/>
          <p:nvPr/>
        </p:nvSpPr>
        <p:spPr>
          <a:xfrm>
            <a:off x="1312218" y="3304765"/>
            <a:ext cx="284680" cy="26442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0" name="Straight Arrow Connector 39"/>
          <p:cNvCxnSpPr>
            <a:stCxn id="24" idx="4"/>
            <a:endCxn id="28" idx="0"/>
          </p:cNvCxnSpPr>
          <p:nvPr/>
        </p:nvCxnSpPr>
        <p:spPr>
          <a:xfrm>
            <a:off x="2951779" y="2235969"/>
            <a:ext cx="336405" cy="594956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4" idx="7"/>
            <a:endCxn id="32" idx="3"/>
          </p:cNvCxnSpPr>
          <p:nvPr/>
        </p:nvCxnSpPr>
        <p:spPr>
          <a:xfrm flipV="1">
            <a:off x="3095463" y="1723440"/>
            <a:ext cx="140572" cy="1780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4" idx="3"/>
            <a:endCxn id="4" idx="7"/>
          </p:cNvCxnSpPr>
          <p:nvPr/>
        </p:nvCxnSpPr>
        <p:spPr>
          <a:xfrm flipH="1">
            <a:off x="2436941" y="2178579"/>
            <a:ext cx="371154" cy="54944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9" idx="1"/>
            <a:endCxn id="4" idx="5"/>
          </p:cNvCxnSpPr>
          <p:nvPr/>
        </p:nvCxnSpPr>
        <p:spPr>
          <a:xfrm flipH="1" flipV="1">
            <a:off x="2436941" y="3005124"/>
            <a:ext cx="252343" cy="489243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" idx="3"/>
            <a:endCxn id="33" idx="7"/>
          </p:cNvCxnSpPr>
          <p:nvPr/>
        </p:nvCxnSpPr>
        <p:spPr>
          <a:xfrm flipH="1">
            <a:off x="1555208" y="3005124"/>
            <a:ext cx="594365" cy="338365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" idx="2"/>
            <a:endCxn id="30" idx="6"/>
          </p:cNvCxnSpPr>
          <p:nvPr/>
        </p:nvCxnSpPr>
        <p:spPr>
          <a:xfrm flipH="1" flipV="1">
            <a:off x="1195529" y="2651511"/>
            <a:ext cx="894528" cy="21506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" idx="4"/>
            <a:endCxn id="31" idx="7"/>
          </p:cNvCxnSpPr>
          <p:nvPr/>
        </p:nvCxnSpPr>
        <p:spPr>
          <a:xfrm flipH="1">
            <a:off x="1517577" y="3062514"/>
            <a:ext cx="775680" cy="1953973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2449954" y="4043029"/>
            <a:ext cx="284680" cy="26442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9" name="Straight Arrow Connector 58"/>
          <p:cNvCxnSpPr>
            <a:stCxn id="29" idx="3"/>
            <a:endCxn id="57" idx="0"/>
          </p:cNvCxnSpPr>
          <p:nvPr/>
        </p:nvCxnSpPr>
        <p:spPr>
          <a:xfrm flipH="1">
            <a:off x="2592294" y="3771472"/>
            <a:ext cx="96990" cy="271557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3310737" y="3736160"/>
            <a:ext cx="284680" cy="26442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8" name="Straight Arrow Connector 77"/>
          <p:cNvCxnSpPr>
            <a:stCxn id="29" idx="6"/>
            <a:endCxn id="76" idx="1"/>
          </p:cNvCxnSpPr>
          <p:nvPr/>
        </p:nvCxnSpPr>
        <p:spPr>
          <a:xfrm>
            <a:off x="3036168" y="3632920"/>
            <a:ext cx="316259" cy="14196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30" idx="7"/>
            <a:endCxn id="24" idx="2"/>
          </p:cNvCxnSpPr>
          <p:nvPr/>
        </p:nvCxnSpPr>
        <p:spPr>
          <a:xfrm flipV="1">
            <a:off x="1136013" y="2040027"/>
            <a:ext cx="1612566" cy="47293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31" idx="2"/>
            <a:endCxn id="30" idx="4"/>
          </p:cNvCxnSpPr>
          <p:nvPr/>
        </p:nvCxnSpPr>
        <p:spPr>
          <a:xfrm flipH="1" flipV="1">
            <a:off x="992329" y="2847453"/>
            <a:ext cx="178364" cy="2307587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33" idx="5"/>
            <a:endCxn id="57" idx="2"/>
          </p:cNvCxnSpPr>
          <p:nvPr/>
        </p:nvCxnSpPr>
        <p:spPr>
          <a:xfrm>
            <a:off x="1555208" y="3530464"/>
            <a:ext cx="894746" cy="644777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76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/>
      <p:bldP spid="20" grpId="0"/>
      <p:bldP spid="22" grpId="0"/>
      <p:bldP spid="23" grpId="0" animBg="1"/>
      <p:bldP spid="25" grpId="0"/>
      <p:bldP spid="26" grpId="0"/>
      <p:bldP spid="27" grpId="0" animBg="1"/>
      <p:bldP spid="4" grpId="0" animBg="1"/>
      <p:bldP spid="24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57" grpId="0" animBg="1"/>
      <p:bldP spid="7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9" t="7719"/>
          <a:stretch/>
        </p:blipFill>
        <p:spPr>
          <a:xfrm rot="10800000">
            <a:off x="8297197" y="4714717"/>
            <a:ext cx="3894803" cy="2143282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9" t="7719"/>
          <a:stretch/>
        </p:blipFill>
        <p:spPr>
          <a:xfrm>
            <a:off x="2" y="1"/>
            <a:ext cx="2304976" cy="1268412"/>
          </a:xfrm>
          <a:prstGeom prst="rect">
            <a:avLst/>
          </a:prstGeom>
        </p:spPr>
      </p:pic>
      <p:pic>
        <p:nvPicPr>
          <p:cNvPr id="43" name="Picture 3">
            <a:extLst>
              <a:ext uri="{FF2B5EF4-FFF2-40B4-BE49-F238E27FC236}">
                <a16:creationId xmlns:a16="http://schemas.microsoft.com/office/drawing/2014/main" id="{2C7E4E62-F0EB-4688-A63C-FC1A5868C6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29" y="1695261"/>
            <a:ext cx="879038" cy="879038"/>
          </a:xfrm>
          <a:prstGeom prst="rect">
            <a:avLst/>
          </a:prstGeom>
        </p:spPr>
      </p:pic>
      <p:cxnSp>
        <p:nvCxnSpPr>
          <p:cNvPr id="44" name="Straight Arrow Connector 4">
            <a:extLst>
              <a:ext uri="{FF2B5EF4-FFF2-40B4-BE49-F238E27FC236}">
                <a16:creationId xmlns:a16="http://schemas.microsoft.com/office/drawing/2014/main" id="{EDA91627-AEA7-47B1-9DBA-0A7C341CA2A0}"/>
              </a:ext>
            </a:extLst>
          </p:cNvPr>
          <p:cNvCxnSpPr>
            <a:cxnSpLocks/>
          </p:cNvCxnSpPr>
          <p:nvPr/>
        </p:nvCxnSpPr>
        <p:spPr>
          <a:xfrm>
            <a:off x="1160017" y="2274927"/>
            <a:ext cx="211046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5">
            <a:extLst>
              <a:ext uri="{FF2B5EF4-FFF2-40B4-BE49-F238E27FC236}">
                <a16:creationId xmlns:a16="http://schemas.microsoft.com/office/drawing/2014/main" id="{C7E2BE73-F8F7-4D94-A507-34E65F30D5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597" y="1781382"/>
            <a:ext cx="1089286" cy="1089286"/>
          </a:xfrm>
          <a:prstGeom prst="rect">
            <a:avLst/>
          </a:prstGeom>
        </p:spPr>
      </p:pic>
      <p:pic>
        <p:nvPicPr>
          <p:cNvPr id="46" name="Picture 6">
            <a:extLst>
              <a:ext uri="{FF2B5EF4-FFF2-40B4-BE49-F238E27FC236}">
                <a16:creationId xmlns:a16="http://schemas.microsoft.com/office/drawing/2014/main" id="{956391DB-7899-4E0F-BFDE-C686FE8EC8B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548" y="1761645"/>
            <a:ext cx="1049520" cy="1049520"/>
          </a:xfrm>
          <a:prstGeom prst="rect">
            <a:avLst/>
          </a:prstGeom>
        </p:spPr>
      </p:pic>
      <p:pic>
        <p:nvPicPr>
          <p:cNvPr id="47" name="Picture 7">
            <a:extLst>
              <a:ext uri="{FF2B5EF4-FFF2-40B4-BE49-F238E27FC236}">
                <a16:creationId xmlns:a16="http://schemas.microsoft.com/office/drawing/2014/main" id="{6DDA0165-786A-474C-933C-73F77F1F2F4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76" y="3752620"/>
            <a:ext cx="1236480" cy="1236480"/>
          </a:xfrm>
          <a:prstGeom prst="rect">
            <a:avLst/>
          </a:prstGeom>
        </p:spPr>
      </p:pic>
      <p:sp>
        <p:nvSpPr>
          <p:cNvPr id="48" name="TextBox 8">
            <a:extLst>
              <a:ext uri="{FF2B5EF4-FFF2-40B4-BE49-F238E27FC236}">
                <a16:creationId xmlns:a16="http://schemas.microsoft.com/office/drawing/2014/main" id="{B289001F-E7BA-4899-9569-80E8B8E1997D}"/>
              </a:ext>
            </a:extLst>
          </p:cNvPr>
          <p:cNvSpPr txBox="1"/>
          <p:nvPr/>
        </p:nvSpPr>
        <p:spPr>
          <a:xfrm>
            <a:off x="292503" y="2608482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Admin</a:t>
            </a:r>
          </a:p>
        </p:txBody>
      </p:sp>
      <p:sp>
        <p:nvSpPr>
          <p:cNvPr id="49" name="TextBox 10">
            <a:extLst>
              <a:ext uri="{FF2B5EF4-FFF2-40B4-BE49-F238E27FC236}">
                <a16:creationId xmlns:a16="http://schemas.microsoft.com/office/drawing/2014/main" id="{928950B0-5C0E-4D60-A480-FF2E0B243444}"/>
              </a:ext>
            </a:extLst>
          </p:cNvPr>
          <p:cNvSpPr txBox="1"/>
          <p:nvPr/>
        </p:nvSpPr>
        <p:spPr>
          <a:xfrm>
            <a:off x="1080291" y="1905595"/>
            <a:ext cx="2175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Login as Staff role  </a:t>
            </a:r>
          </a:p>
        </p:txBody>
      </p:sp>
      <p:sp>
        <p:nvSpPr>
          <p:cNvPr id="50" name="TextBox 11">
            <a:extLst>
              <a:ext uri="{FF2B5EF4-FFF2-40B4-BE49-F238E27FC236}">
                <a16:creationId xmlns:a16="http://schemas.microsoft.com/office/drawing/2014/main" id="{4531D636-8E64-4A1E-8A13-ECC47AB87E8E}"/>
              </a:ext>
            </a:extLst>
          </p:cNvPr>
          <p:cNvSpPr txBox="1"/>
          <p:nvPr/>
        </p:nvSpPr>
        <p:spPr>
          <a:xfrm>
            <a:off x="3250597" y="2994881"/>
            <a:ext cx="1165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Staff Page </a:t>
            </a:r>
          </a:p>
        </p:txBody>
      </p:sp>
      <p:cxnSp>
        <p:nvCxnSpPr>
          <p:cNvPr id="51" name="Straight Arrow Connector 12">
            <a:extLst>
              <a:ext uri="{FF2B5EF4-FFF2-40B4-BE49-F238E27FC236}">
                <a16:creationId xmlns:a16="http://schemas.microsoft.com/office/drawing/2014/main" id="{D1FFDBCB-0239-477D-8E1B-7202A7B93DFD}"/>
              </a:ext>
            </a:extLst>
          </p:cNvPr>
          <p:cNvCxnSpPr>
            <a:cxnSpLocks/>
          </p:cNvCxnSpPr>
          <p:nvPr/>
        </p:nvCxnSpPr>
        <p:spPr>
          <a:xfrm>
            <a:off x="4297098" y="2295209"/>
            <a:ext cx="246960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13">
            <a:extLst>
              <a:ext uri="{FF2B5EF4-FFF2-40B4-BE49-F238E27FC236}">
                <a16:creationId xmlns:a16="http://schemas.microsoft.com/office/drawing/2014/main" id="{A73FA8AD-05BD-44B0-A252-405EF14D29D7}"/>
              </a:ext>
            </a:extLst>
          </p:cNvPr>
          <p:cNvSpPr txBox="1"/>
          <p:nvPr/>
        </p:nvSpPr>
        <p:spPr>
          <a:xfrm>
            <a:off x="4393727" y="1613198"/>
            <a:ext cx="2304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Go to Spelling Test Screen</a:t>
            </a:r>
          </a:p>
        </p:txBody>
      </p:sp>
      <p:sp>
        <p:nvSpPr>
          <p:cNvPr id="53" name="TextBox 14">
            <a:extLst>
              <a:ext uri="{FF2B5EF4-FFF2-40B4-BE49-F238E27FC236}">
                <a16:creationId xmlns:a16="http://schemas.microsoft.com/office/drawing/2014/main" id="{ACD557AA-5AB9-4094-9A11-8A9F66243E85}"/>
              </a:ext>
            </a:extLst>
          </p:cNvPr>
          <p:cNvSpPr txBox="1"/>
          <p:nvPr/>
        </p:nvSpPr>
        <p:spPr>
          <a:xfrm>
            <a:off x="6176077" y="2839659"/>
            <a:ext cx="2027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Spelling Test Screen</a:t>
            </a:r>
          </a:p>
        </p:txBody>
      </p:sp>
      <p:cxnSp>
        <p:nvCxnSpPr>
          <p:cNvPr id="54" name="Straight Arrow Connector 15">
            <a:extLst>
              <a:ext uri="{FF2B5EF4-FFF2-40B4-BE49-F238E27FC236}">
                <a16:creationId xmlns:a16="http://schemas.microsoft.com/office/drawing/2014/main" id="{0613A80A-742C-4A7F-8C43-0C9BC3748808}"/>
              </a:ext>
            </a:extLst>
          </p:cNvPr>
          <p:cNvCxnSpPr>
            <a:cxnSpLocks/>
          </p:cNvCxnSpPr>
          <p:nvPr/>
        </p:nvCxnSpPr>
        <p:spPr>
          <a:xfrm>
            <a:off x="7750132" y="2220215"/>
            <a:ext cx="19451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17">
            <a:extLst>
              <a:ext uri="{FF2B5EF4-FFF2-40B4-BE49-F238E27FC236}">
                <a16:creationId xmlns:a16="http://schemas.microsoft.com/office/drawing/2014/main" id="{F8882970-AB69-42C2-B3A2-D4EFB1DF3B3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245" y="1718016"/>
            <a:ext cx="1049520" cy="1049520"/>
          </a:xfrm>
          <a:prstGeom prst="rect">
            <a:avLst/>
          </a:prstGeom>
        </p:spPr>
      </p:pic>
      <p:sp>
        <p:nvSpPr>
          <p:cNvPr id="88" name="TextBox 18">
            <a:extLst>
              <a:ext uri="{FF2B5EF4-FFF2-40B4-BE49-F238E27FC236}">
                <a16:creationId xmlns:a16="http://schemas.microsoft.com/office/drawing/2014/main" id="{51ACACC5-81AC-4A21-A2C8-A5EB70991F90}"/>
              </a:ext>
            </a:extLst>
          </p:cNvPr>
          <p:cNvSpPr txBox="1"/>
          <p:nvPr/>
        </p:nvSpPr>
        <p:spPr>
          <a:xfrm>
            <a:off x="7844242" y="1616924"/>
            <a:ext cx="1756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Choose pages 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option</a:t>
            </a:r>
          </a:p>
        </p:txBody>
      </p:sp>
      <p:sp>
        <p:nvSpPr>
          <p:cNvPr id="89" name="TextBox 19">
            <a:extLst>
              <a:ext uri="{FF2B5EF4-FFF2-40B4-BE49-F238E27FC236}">
                <a16:creationId xmlns:a16="http://schemas.microsoft.com/office/drawing/2014/main" id="{103C3318-C8CD-4054-97A9-9052BE21ECB9}"/>
              </a:ext>
            </a:extLst>
          </p:cNvPr>
          <p:cNvSpPr txBox="1"/>
          <p:nvPr/>
        </p:nvSpPr>
        <p:spPr>
          <a:xfrm>
            <a:off x="10685180" y="1897049"/>
            <a:ext cx="1383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Page Option </a:t>
            </a:r>
          </a:p>
          <a:p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Popup</a:t>
            </a:r>
          </a:p>
        </p:txBody>
      </p:sp>
      <p:pic>
        <p:nvPicPr>
          <p:cNvPr id="90" name="Picture 20">
            <a:extLst>
              <a:ext uri="{FF2B5EF4-FFF2-40B4-BE49-F238E27FC236}">
                <a16:creationId xmlns:a16="http://schemas.microsoft.com/office/drawing/2014/main" id="{FA3461A9-0952-4A49-9D37-B69FA589884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245" y="3939580"/>
            <a:ext cx="1049520" cy="1049520"/>
          </a:xfrm>
          <a:prstGeom prst="rect">
            <a:avLst/>
          </a:prstGeom>
        </p:spPr>
      </p:pic>
      <p:cxnSp>
        <p:nvCxnSpPr>
          <p:cNvPr id="91" name="Straight Arrow Connector 23">
            <a:extLst>
              <a:ext uri="{FF2B5EF4-FFF2-40B4-BE49-F238E27FC236}">
                <a16:creationId xmlns:a16="http://schemas.microsoft.com/office/drawing/2014/main" id="{257EAA60-C281-4922-83F5-591A3084AF62}"/>
              </a:ext>
            </a:extLst>
          </p:cNvPr>
          <p:cNvCxnSpPr>
            <a:cxnSpLocks/>
          </p:cNvCxnSpPr>
          <p:nvPr/>
        </p:nvCxnSpPr>
        <p:spPr>
          <a:xfrm>
            <a:off x="10220005" y="2698664"/>
            <a:ext cx="0" cy="13310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30">
            <a:extLst>
              <a:ext uri="{FF2B5EF4-FFF2-40B4-BE49-F238E27FC236}">
                <a16:creationId xmlns:a16="http://schemas.microsoft.com/office/drawing/2014/main" id="{696C6CEE-1412-4362-ADD5-A1E02F2DB61E}"/>
              </a:ext>
            </a:extLst>
          </p:cNvPr>
          <p:cNvSpPr txBox="1"/>
          <p:nvPr/>
        </p:nvSpPr>
        <p:spPr>
          <a:xfrm>
            <a:off x="10220005" y="2941893"/>
            <a:ext cx="1308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Save </a:t>
            </a:r>
          </a:p>
          <a:p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page option</a:t>
            </a:r>
          </a:p>
        </p:txBody>
      </p:sp>
      <p:sp>
        <p:nvSpPr>
          <p:cNvPr id="93" name="TextBox 31">
            <a:extLst>
              <a:ext uri="{FF2B5EF4-FFF2-40B4-BE49-F238E27FC236}">
                <a16:creationId xmlns:a16="http://schemas.microsoft.com/office/drawing/2014/main" id="{E0F124D9-C70F-45DF-991E-38747210AE8C}"/>
              </a:ext>
            </a:extLst>
          </p:cNvPr>
          <p:cNvSpPr txBox="1"/>
          <p:nvPr/>
        </p:nvSpPr>
        <p:spPr>
          <a:xfrm>
            <a:off x="9582668" y="4978713"/>
            <a:ext cx="1341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Spelling Test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Screen</a:t>
            </a:r>
          </a:p>
        </p:txBody>
      </p:sp>
      <p:pic>
        <p:nvPicPr>
          <p:cNvPr id="94" name="Picture 32">
            <a:extLst>
              <a:ext uri="{FF2B5EF4-FFF2-40B4-BE49-F238E27FC236}">
                <a16:creationId xmlns:a16="http://schemas.microsoft.com/office/drawing/2014/main" id="{6AC453A7-FE86-4017-9CE5-54D7893702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52" y="3918350"/>
            <a:ext cx="1049520" cy="1049520"/>
          </a:xfrm>
          <a:prstGeom prst="rect">
            <a:avLst/>
          </a:prstGeom>
        </p:spPr>
      </p:pic>
      <p:cxnSp>
        <p:nvCxnSpPr>
          <p:cNvPr id="95" name="Straight Arrow Connector 33">
            <a:extLst>
              <a:ext uri="{FF2B5EF4-FFF2-40B4-BE49-F238E27FC236}">
                <a16:creationId xmlns:a16="http://schemas.microsoft.com/office/drawing/2014/main" id="{D1FB3C81-0F55-4487-8402-D90ACEFC08E6}"/>
              </a:ext>
            </a:extLst>
          </p:cNvPr>
          <p:cNvCxnSpPr>
            <a:cxnSpLocks/>
          </p:cNvCxnSpPr>
          <p:nvPr/>
        </p:nvCxnSpPr>
        <p:spPr>
          <a:xfrm flipH="1">
            <a:off x="7990373" y="4495225"/>
            <a:ext cx="162159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36">
            <a:extLst>
              <a:ext uri="{FF2B5EF4-FFF2-40B4-BE49-F238E27FC236}">
                <a16:creationId xmlns:a16="http://schemas.microsoft.com/office/drawing/2014/main" id="{F5495052-065A-4930-8274-D98BD3596E9D}"/>
              </a:ext>
            </a:extLst>
          </p:cNvPr>
          <p:cNvSpPr txBox="1"/>
          <p:nvPr/>
        </p:nvSpPr>
        <p:spPr>
          <a:xfrm>
            <a:off x="8159137" y="3698808"/>
            <a:ext cx="1284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5.Send test 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command </a:t>
            </a:r>
          </a:p>
        </p:txBody>
      </p:sp>
      <p:sp>
        <p:nvSpPr>
          <p:cNvPr id="97" name="TextBox 38">
            <a:extLst>
              <a:ext uri="{FF2B5EF4-FFF2-40B4-BE49-F238E27FC236}">
                <a16:creationId xmlns:a16="http://schemas.microsoft.com/office/drawing/2014/main" id="{8351AF29-76B0-439F-A72D-10A1E20A1F6B}"/>
              </a:ext>
            </a:extLst>
          </p:cNvPr>
          <p:cNvSpPr txBox="1"/>
          <p:nvPr/>
        </p:nvSpPr>
        <p:spPr>
          <a:xfrm>
            <a:off x="6647577" y="4997264"/>
            <a:ext cx="1343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 table </a:t>
            </a:r>
          </a:p>
        </p:txBody>
      </p:sp>
      <p:sp>
        <p:nvSpPr>
          <p:cNvPr id="99" name="TextBox 40">
            <a:extLst>
              <a:ext uri="{FF2B5EF4-FFF2-40B4-BE49-F238E27FC236}">
                <a16:creationId xmlns:a16="http://schemas.microsoft.com/office/drawing/2014/main" id="{EEA0D5D2-6934-4A7D-AC23-94C84473F9D6}"/>
              </a:ext>
            </a:extLst>
          </p:cNvPr>
          <p:cNvSpPr txBox="1"/>
          <p:nvPr/>
        </p:nvSpPr>
        <p:spPr>
          <a:xfrm>
            <a:off x="4679360" y="4093791"/>
            <a:ext cx="1934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 View suggestion</a:t>
            </a:r>
          </a:p>
        </p:txBody>
      </p:sp>
      <p:grpSp>
        <p:nvGrpSpPr>
          <p:cNvPr id="32" name="组合 39"/>
          <p:cNvGrpSpPr/>
          <p:nvPr/>
        </p:nvGrpSpPr>
        <p:grpSpPr>
          <a:xfrm>
            <a:off x="1195529" y="485297"/>
            <a:ext cx="3287695" cy="800219"/>
            <a:chOff x="1949291" y="371073"/>
            <a:chExt cx="3287695" cy="800219"/>
          </a:xfrm>
        </p:grpSpPr>
        <p:sp>
          <p:nvSpPr>
            <p:cNvPr id="33" name="文本框 40"/>
            <p:cNvSpPr txBox="1"/>
            <p:nvPr/>
          </p:nvSpPr>
          <p:spPr>
            <a:xfrm>
              <a:off x="1949291" y="371073"/>
              <a:ext cx="32876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SPELLING TEST</a:t>
              </a:r>
              <a:endParaRPr lang="zh-CN" altLang="en-US" sz="4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文本框 41"/>
            <p:cNvSpPr txBox="1"/>
            <p:nvPr/>
          </p:nvSpPr>
          <p:spPr>
            <a:xfrm>
              <a:off x="1949291" y="863515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zh-CN" altLang="en-US" sz="1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5" name="文本框 41"/>
          <p:cNvSpPr txBox="1"/>
          <p:nvPr/>
        </p:nvSpPr>
        <p:spPr>
          <a:xfrm>
            <a:off x="4840674" y="561509"/>
            <a:ext cx="155408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Process</a:t>
            </a:r>
            <a:endParaRPr lang="zh-CN" altLang="en-US" sz="2800"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Chevron 35"/>
          <p:cNvSpPr/>
          <p:nvPr/>
        </p:nvSpPr>
        <p:spPr>
          <a:xfrm>
            <a:off x="4757505" y="742777"/>
            <a:ext cx="255603" cy="187984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5" name="Straight Arrow Connector 33">
            <a:extLst>
              <a:ext uri="{FF2B5EF4-FFF2-40B4-BE49-F238E27FC236}">
                <a16:creationId xmlns:a16="http://schemas.microsoft.com/office/drawing/2014/main" id="{D1FB3C81-0F55-4487-8402-D90ACEFC08E6}"/>
              </a:ext>
            </a:extLst>
          </p:cNvPr>
          <p:cNvCxnSpPr>
            <a:cxnSpLocks/>
          </p:cNvCxnSpPr>
          <p:nvPr/>
        </p:nvCxnSpPr>
        <p:spPr>
          <a:xfrm flipH="1">
            <a:off x="4547632" y="4495225"/>
            <a:ext cx="22486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3564930" y="4002093"/>
            <a:ext cx="986238" cy="921253"/>
          </a:xfrm>
          <a:prstGeom prst="rect">
            <a:avLst/>
          </a:prstGeom>
        </p:spPr>
      </p:pic>
      <p:sp>
        <p:nvSpPr>
          <p:cNvPr id="57" name="TextBox 38">
            <a:extLst>
              <a:ext uri="{FF2B5EF4-FFF2-40B4-BE49-F238E27FC236}">
                <a16:creationId xmlns:a16="http://schemas.microsoft.com/office/drawing/2014/main" id="{8351AF29-76B0-439F-A72D-10A1E20A1F6B}"/>
              </a:ext>
            </a:extLst>
          </p:cNvPr>
          <p:cNvSpPr txBox="1"/>
          <p:nvPr/>
        </p:nvSpPr>
        <p:spPr>
          <a:xfrm>
            <a:off x="2996466" y="4886017"/>
            <a:ext cx="2228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Action: Learn / Ignore</a:t>
            </a:r>
          </a:p>
        </p:txBody>
      </p:sp>
      <p:sp>
        <p:nvSpPr>
          <p:cNvPr id="58" name="TextBox 40">
            <a:extLst>
              <a:ext uri="{FF2B5EF4-FFF2-40B4-BE49-F238E27FC236}">
                <a16:creationId xmlns:a16="http://schemas.microsoft.com/office/drawing/2014/main" id="{EEA0D5D2-6934-4A7D-AC23-94C84473F9D6}"/>
              </a:ext>
            </a:extLst>
          </p:cNvPr>
          <p:cNvSpPr txBox="1"/>
          <p:nvPr/>
        </p:nvSpPr>
        <p:spPr>
          <a:xfrm>
            <a:off x="1699748" y="4093791"/>
            <a:ext cx="151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7. Save results</a:t>
            </a:r>
          </a:p>
        </p:txBody>
      </p:sp>
      <p:cxnSp>
        <p:nvCxnSpPr>
          <p:cNvPr id="59" name="Straight Arrow Connector 33">
            <a:extLst>
              <a:ext uri="{FF2B5EF4-FFF2-40B4-BE49-F238E27FC236}">
                <a16:creationId xmlns:a16="http://schemas.microsoft.com/office/drawing/2014/main" id="{D1FB3C81-0F55-4487-8402-D90ACEFC08E6}"/>
              </a:ext>
            </a:extLst>
          </p:cNvPr>
          <p:cNvCxnSpPr>
            <a:cxnSpLocks/>
          </p:cNvCxnSpPr>
          <p:nvPr/>
        </p:nvCxnSpPr>
        <p:spPr>
          <a:xfrm flipH="1">
            <a:off x="1724304" y="4483330"/>
            <a:ext cx="17024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706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0" grpId="0"/>
      <p:bldP spid="52" grpId="0"/>
      <p:bldP spid="53" grpId="0"/>
      <p:bldP spid="88" grpId="0"/>
      <p:bldP spid="89" grpId="0"/>
      <p:bldP spid="92" grpId="0"/>
      <p:bldP spid="93" grpId="0"/>
      <p:bldP spid="96" grpId="0"/>
      <p:bldP spid="97" grpId="0"/>
      <p:bldP spid="99" grpId="0"/>
      <p:bldP spid="35" grpId="0"/>
      <p:bldP spid="36" grpId="0" animBg="1"/>
      <p:bldP spid="57" grpId="0"/>
      <p:bldP spid="5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9" t="7719" r="5274"/>
          <a:stretch/>
        </p:blipFill>
        <p:spPr>
          <a:xfrm rot="10800000" flipV="1">
            <a:off x="5319484" y="0"/>
            <a:ext cx="6872516" cy="400594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311102" y="4159320"/>
            <a:ext cx="2420214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经典综艺体简" panose="02010609000101010101" pitchFamily="49" charset="-122"/>
              </a:rPr>
              <a:t>OUTCOME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 panose="020F0502020204030204" pitchFamily="34" charset="0"/>
              <a:cs typeface="经典综艺体简" panose="0201060900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29656" y="4749594"/>
            <a:ext cx="618308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 and Challenge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861054" y="1757924"/>
            <a:ext cx="2853945" cy="1888501"/>
            <a:chOff x="3127754" y="1243574"/>
            <a:chExt cx="2853945" cy="1888501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7754" y="1243574"/>
              <a:ext cx="2853945" cy="1888501"/>
            </a:xfrm>
            <a:prstGeom prst="rect">
              <a:avLst/>
            </a:prstGeom>
            <a:effectLst>
              <a:outerShdw blurRad="2413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文本框 9"/>
            <p:cNvSpPr txBox="1"/>
            <p:nvPr/>
          </p:nvSpPr>
          <p:spPr>
            <a:xfrm>
              <a:off x="4265961" y="1824297"/>
              <a:ext cx="1043876" cy="1107996"/>
            </a:xfrm>
            <a:prstGeom prst="rect">
              <a:avLst/>
            </a:prstGeom>
            <a:noFill/>
            <a:effectLst>
              <a:outerShdw blurRad="2413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6600" i="1" dirty="0">
                  <a:solidFill>
                    <a:schemeClr val="bg1"/>
                  </a:solidFill>
                  <a:effectLst>
                    <a:outerShdw blurRad="2921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libri" panose="020F0502020204030204" pitchFamily="34" charset="0"/>
                  <a:ea typeface="+mj-ea"/>
                </a:rPr>
                <a:t>03</a:t>
              </a:r>
              <a:endParaRPr lang="zh-CN" altLang="en-US" sz="6600" i="1" dirty="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8131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9" t="7719"/>
          <a:stretch/>
        </p:blipFill>
        <p:spPr>
          <a:xfrm rot="10800000">
            <a:off x="8297197" y="4714718"/>
            <a:ext cx="3894803" cy="2143282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9" t="7719"/>
          <a:stretch/>
        </p:blipFill>
        <p:spPr>
          <a:xfrm>
            <a:off x="2" y="1"/>
            <a:ext cx="2304976" cy="1268412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1195529" y="485297"/>
            <a:ext cx="2999347" cy="1061829"/>
            <a:chOff x="1949291" y="371073"/>
            <a:chExt cx="2999347" cy="1061829"/>
          </a:xfrm>
        </p:grpSpPr>
        <p:sp>
          <p:nvSpPr>
            <p:cNvPr id="35" name="文本框 34"/>
            <p:cNvSpPr txBox="1"/>
            <p:nvPr/>
          </p:nvSpPr>
          <p:spPr>
            <a:xfrm>
              <a:off x="1949291" y="371073"/>
              <a:ext cx="2999347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ASSESSMENT</a:t>
              </a:r>
              <a:endPara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949291" y="909682"/>
              <a:ext cx="11474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</a:rPr>
                <a:t>VALUE</a:t>
              </a:r>
              <a:endParaRPr lang="zh-CN" alt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90DD98AF-D061-4F97-9802-6CD72DE97CFF}"/>
              </a:ext>
            </a:extLst>
          </p:cNvPr>
          <p:cNvSpPr/>
          <p:nvPr/>
        </p:nvSpPr>
        <p:spPr>
          <a:xfrm>
            <a:off x="1003574" y="2085735"/>
            <a:ext cx="995082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Improve quality serving;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jobs for the community;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Helping society save costs;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Providing safe solutions for travel.</a:t>
            </a:r>
          </a:p>
        </p:txBody>
      </p:sp>
      <p:pic>
        <p:nvPicPr>
          <p:cNvPr id="47106" name="Picture 2" descr="Káº¿t quáº£ hÃ¬nh áº£nh cho Advantage icon">
            <a:extLst>
              <a:ext uri="{FF2B5EF4-FFF2-40B4-BE49-F238E27FC236}">
                <a16:creationId xmlns:a16="http://schemas.microsoft.com/office/drawing/2014/main" id="{B643840F-D397-4B71-9926-59B5BB962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012" y="485297"/>
            <a:ext cx="2301875" cy="266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4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9" t="7719"/>
          <a:stretch/>
        </p:blipFill>
        <p:spPr>
          <a:xfrm rot="10800000">
            <a:off x="8297197" y="4714718"/>
            <a:ext cx="3894803" cy="2143282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9" t="7719"/>
          <a:stretch/>
        </p:blipFill>
        <p:spPr>
          <a:xfrm>
            <a:off x="2" y="1"/>
            <a:ext cx="2304976" cy="1268412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1195529" y="485297"/>
            <a:ext cx="2999347" cy="1061829"/>
            <a:chOff x="1949291" y="371073"/>
            <a:chExt cx="2999347" cy="1061829"/>
          </a:xfrm>
        </p:grpSpPr>
        <p:sp>
          <p:nvSpPr>
            <p:cNvPr id="35" name="文本框 34"/>
            <p:cNvSpPr txBox="1"/>
            <p:nvPr/>
          </p:nvSpPr>
          <p:spPr>
            <a:xfrm>
              <a:off x="1949291" y="371073"/>
              <a:ext cx="2999347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ASSESSMENT</a:t>
              </a:r>
              <a:endPara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949291" y="909682"/>
              <a:ext cx="25266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</a:rPr>
                <a:t>DISADVANTAGE</a:t>
              </a:r>
              <a:endParaRPr lang="zh-CN" alt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90DD98AF-D061-4F97-9802-6CD72DE97CFF}"/>
              </a:ext>
            </a:extLst>
          </p:cNvPr>
          <p:cNvSpPr/>
          <p:nvPr/>
        </p:nvSpPr>
        <p:spPr>
          <a:xfrm>
            <a:off x="1152490" y="1749129"/>
            <a:ext cx="85979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Only support for Vietnamese user.</a:t>
            </a:r>
          </a:p>
        </p:txBody>
      </p:sp>
      <p:pic>
        <p:nvPicPr>
          <p:cNvPr id="48130" name="Picture 2" descr="Káº¿t quáº£ hÃ¬nh áº£nh cho ENGLISH ONLY">
            <a:extLst>
              <a:ext uri="{FF2B5EF4-FFF2-40B4-BE49-F238E27FC236}">
                <a16:creationId xmlns:a16="http://schemas.microsoft.com/office/drawing/2014/main" id="{26C52307-B391-4B3D-BBEC-79EEB59BB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60" b="93155" l="3600" r="99800">
                        <a14:foregroundMark x1="10200" y1="34226" x2="10600" y2="50000"/>
                        <a14:foregroundMark x1="10600" y1="50000" x2="11600" y2="51488"/>
                        <a14:foregroundMark x1="16600" y1="44345" x2="7000" y2="28571"/>
                        <a14:foregroundMark x1="7000" y1="28571" x2="2400" y2="47024"/>
                        <a14:foregroundMark x1="2400" y1="47024" x2="8600" y2="33929"/>
                        <a14:foregroundMark x1="8600" y1="33929" x2="9400" y2="49107"/>
                        <a14:foregroundMark x1="9400" y1="49107" x2="12800" y2="33929"/>
                        <a14:foregroundMark x1="12800" y1="33929" x2="12400" y2="37500"/>
                        <a14:foregroundMark x1="10000" y1="32440" x2="10200" y2="53869"/>
                        <a14:foregroundMark x1="10200" y1="53869" x2="19400" y2="44345"/>
                        <a14:foregroundMark x1="19400" y1="44345" x2="17000" y2="31548"/>
                        <a14:foregroundMark x1="23600" y1="33929" x2="30600" y2="19643"/>
                        <a14:foregroundMark x1="30600" y1="19643" x2="34000" y2="5357"/>
                        <a14:foregroundMark x1="34000" y1="5357" x2="34000" y2="5357"/>
                        <a14:foregroundMark x1="26200" y1="38690" x2="23800" y2="23214"/>
                        <a14:foregroundMark x1="23800" y1="23214" x2="26000" y2="6250"/>
                        <a14:foregroundMark x1="26000" y1="6250" x2="40400" y2="5655"/>
                        <a14:foregroundMark x1="40400" y1="5655" x2="49000" y2="13690"/>
                        <a14:foregroundMark x1="49000" y1="13690" x2="53400" y2="28869"/>
                        <a14:foregroundMark x1="53400" y1="28869" x2="51000" y2="44345"/>
                        <a14:foregroundMark x1="51000" y1="44345" x2="28200" y2="50298"/>
                        <a14:foregroundMark x1="28200" y1="50298" x2="26800" y2="50298"/>
                        <a14:foregroundMark x1="9400" y1="26488" x2="400" y2="36310"/>
                        <a14:foregroundMark x1="400" y1="36310" x2="3600" y2="51786"/>
                        <a14:foregroundMark x1="3600" y1="51786" x2="11000" y2="55060"/>
                        <a14:foregroundMark x1="36200" y1="93452" x2="71000" y2="50298"/>
                        <a14:foregroundMark x1="71000" y1="50298" x2="71000" y2="49107"/>
                        <a14:foregroundMark x1="92200" y1="45833" x2="99800" y2="46726"/>
                        <a14:foregroundMark x1="90600" y1="38988" x2="91600" y2="22917"/>
                        <a14:foregroundMark x1="91600" y1="22917" x2="91600" y2="43750"/>
                        <a14:foregroundMark x1="91800" y1="31250" x2="91600" y2="12202"/>
                        <a14:foregroundMark x1="23000" y1="24702" x2="21000" y2="8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25" y="2487052"/>
            <a:ext cx="5577915" cy="374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88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9" t="7719" r="5274"/>
          <a:stretch/>
        </p:blipFill>
        <p:spPr>
          <a:xfrm rot="16200000" flipV="1">
            <a:off x="6752770" y="1418770"/>
            <a:ext cx="6872516" cy="400594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27754" y="3358855"/>
            <a:ext cx="3135795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经典综艺体简" panose="02010609000101010101" pitchFamily="49" charset="-122"/>
              </a:rPr>
              <a:t>FUTURE PLAN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 panose="020F0502020204030204" pitchFamily="34" charset="0"/>
              <a:cs typeface="经典综艺体简" panose="02010609000101010101" pitchFamily="49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127754" y="1243574"/>
            <a:ext cx="2853945" cy="1888501"/>
            <a:chOff x="3127754" y="1243574"/>
            <a:chExt cx="2853945" cy="1888501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7754" y="1243574"/>
              <a:ext cx="2853945" cy="1888501"/>
            </a:xfrm>
            <a:prstGeom prst="rect">
              <a:avLst/>
            </a:prstGeom>
            <a:effectLst>
              <a:outerShdw blurRad="2413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文本框 9"/>
            <p:cNvSpPr txBox="1"/>
            <p:nvPr/>
          </p:nvSpPr>
          <p:spPr>
            <a:xfrm>
              <a:off x="4265962" y="1824297"/>
              <a:ext cx="1043876" cy="1107996"/>
            </a:xfrm>
            <a:prstGeom prst="rect">
              <a:avLst/>
            </a:prstGeom>
            <a:noFill/>
            <a:effectLst>
              <a:outerShdw blurRad="2413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  <a:effectLst>
                    <a:outerShdw blurRad="2921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libri" panose="020F0502020204030204" pitchFamily="34" charset="0"/>
                  <a:ea typeface="+mj-ea"/>
                </a:rPr>
                <a:t>04</a:t>
              </a:r>
              <a:endParaRPr lang="zh-CN" altLang="en-US" sz="6600" b="1" dirty="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6657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9" t="7719"/>
          <a:stretch/>
        </p:blipFill>
        <p:spPr>
          <a:xfrm rot="10800000">
            <a:off x="8297197" y="4714718"/>
            <a:ext cx="3894803" cy="2143282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9" t="7719"/>
          <a:stretch/>
        </p:blipFill>
        <p:spPr>
          <a:xfrm>
            <a:off x="2" y="1"/>
            <a:ext cx="2304976" cy="1268412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1152490" y="737498"/>
            <a:ext cx="3135795" cy="1061829"/>
            <a:chOff x="1949291" y="371073"/>
            <a:chExt cx="3135795" cy="1061829"/>
          </a:xfrm>
        </p:grpSpPr>
        <p:sp>
          <p:nvSpPr>
            <p:cNvPr id="35" name="文本框 34"/>
            <p:cNvSpPr txBox="1"/>
            <p:nvPr/>
          </p:nvSpPr>
          <p:spPr>
            <a:xfrm>
              <a:off x="1949291" y="371073"/>
              <a:ext cx="31357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FUTURE PLAN</a:t>
              </a:r>
              <a:endPara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949291" y="909682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zh-CN" alt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90DD98AF-D061-4F97-9802-6CD72DE97CFF}"/>
              </a:ext>
            </a:extLst>
          </p:cNvPr>
          <p:cNvSpPr/>
          <p:nvPr/>
        </p:nvSpPr>
        <p:spPr>
          <a:xfrm>
            <a:off x="1152490" y="1749129"/>
            <a:ext cx="8597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Complete the multimedia payment function.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Complete the discount system and automatically identify eligible customers and send customers automatic mail code via email.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Additional trip tracking function for admin.</a:t>
            </a:r>
          </a:p>
        </p:txBody>
      </p:sp>
      <p:pic>
        <p:nvPicPr>
          <p:cNvPr id="49154" name="Picture 2" descr="Káº¿t quáº£ hÃ¬nh áº£nh cho automation icon">
            <a:extLst>
              <a:ext uri="{FF2B5EF4-FFF2-40B4-BE49-F238E27FC236}">
                <a16:creationId xmlns:a16="http://schemas.microsoft.com/office/drawing/2014/main" id="{5DDCA150-C3F6-4907-96C7-F58F57A7D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rgbClr val="FBAA1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470" y="1930159"/>
            <a:ext cx="2603530" cy="260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80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/>
        </p:nvSpPr>
        <p:spPr>
          <a:xfrm>
            <a:off x="977900" y="1179513"/>
            <a:ext cx="1435100" cy="2757487"/>
          </a:xfrm>
          <a:custGeom>
            <a:avLst/>
            <a:gdLst>
              <a:gd name="connsiteX0" fmla="*/ 0 w 1435100"/>
              <a:gd name="connsiteY0" fmla="*/ 0 h 2757487"/>
              <a:gd name="connsiteX1" fmla="*/ 1435100 w 1435100"/>
              <a:gd name="connsiteY1" fmla="*/ 0 h 2757487"/>
              <a:gd name="connsiteX2" fmla="*/ 1435100 w 1435100"/>
              <a:gd name="connsiteY2" fmla="*/ 496887 h 2757487"/>
              <a:gd name="connsiteX3" fmla="*/ 1352094 w 1435100"/>
              <a:gd name="connsiteY3" fmla="*/ 496887 h 2757487"/>
              <a:gd name="connsiteX4" fmla="*/ 1352094 w 1435100"/>
              <a:gd name="connsiteY4" fmla="*/ 83006 h 2757487"/>
              <a:gd name="connsiteX5" fmla="*/ 83006 w 1435100"/>
              <a:gd name="connsiteY5" fmla="*/ 83006 h 2757487"/>
              <a:gd name="connsiteX6" fmla="*/ 83006 w 1435100"/>
              <a:gd name="connsiteY6" fmla="*/ 2674481 h 2757487"/>
              <a:gd name="connsiteX7" fmla="*/ 1352094 w 1435100"/>
              <a:gd name="connsiteY7" fmla="*/ 2674481 h 2757487"/>
              <a:gd name="connsiteX8" fmla="*/ 1352094 w 1435100"/>
              <a:gd name="connsiteY8" fmla="*/ 2260540 h 2757487"/>
              <a:gd name="connsiteX9" fmla="*/ 1435100 w 1435100"/>
              <a:gd name="connsiteY9" fmla="*/ 2260540 h 2757487"/>
              <a:gd name="connsiteX10" fmla="*/ 1435100 w 1435100"/>
              <a:gd name="connsiteY10" fmla="*/ 2757487 h 2757487"/>
              <a:gd name="connsiteX11" fmla="*/ 0 w 1435100"/>
              <a:gd name="connsiteY11" fmla="*/ 2757487 h 2757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35100" h="2757487">
                <a:moveTo>
                  <a:pt x="0" y="0"/>
                </a:moveTo>
                <a:lnTo>
                  <a:pt x="1435100" y="0"/>
                </a:lnTo>
                <a:lnTo>
                  <a:pt x="1435100" y="496887"/>
                </a:lnTo>
                <a:lnTo>
                  <a:pt x="1352094" y="496887"/>
                </a:lnTo>
                <a:lnTo>
                  <a:pt x="1352094" y="83006"/>
                </a:lnTo>
                <a:lnTo>
                  <a:pt x="83006" y="83006"/>
                </a:lnTo>
                <a:lnTo>
                  <a:pt x="83006" y="2674481"/>
                </a:lnTo>
                <a:lnTo>
                  <a:pt x="1352094" y="2674481"/>
                </a:lnTo>
                <a:lnTo>
                  <a:pt x="1352094" y="2260540"/>
                </a:lnTo>
                <a:lnTo>
                  <a:pt x="1435100" y="2260540"/>
                </a:lnTo>
                <a:lnTo>
                  <a:pt x="1435100" y="2757487"/>
                </a:lnTo>
                <a:lnTo>
                  <a:pt x="0" y="2757487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5116" y="1816159"/>
            <a:ext cx="3761286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800" b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</a:rPr>
              <a:t>QUESTION </a:t>
            </a:r>
          </a:p>
          <a:p>
            <a:pPr lvl="0">
              <a:defRPr/>
            </a:pPr>
            <a:r>
              <a:rPr lang="en-US" altLang="zh-CN" sz="48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</a:rPr>
              <a:t>AND</a:t>
            </a:r>
            <a:r>
              <a:rPr lang="en-US" altLang="zh-CN" sz="4800" b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</a:rPr>
              <a:t> ANSWER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498488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9" t="7719" r="5274"/>
          <a:stretch/>
        </p:blipFill>
        <p:spPr>
          <a:xfrm rot="16200000" flipV="1">
            <a:off x="6752770" y="1418770"/>
            <a:ext cx="6872516" cy="400594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012418" y="3644970"/>
            <a:ext cx="3550972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经典综艺体简" panose="02010609000101010101" pitchFamily="49" charset="-122"/>
              </a:rPr>
              <a:t>INTRODUCTION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 panose="020F0502020204030204" pitchFamily="34" charset="0"/>
              <a:cs typeface="经典综艺体简" panose="0201060900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27902" y="4352856"/>
            <a:ext cx="8119996" cy="13849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Brief description</a:t>
            </a:r>
          </a:p>
          <a:p>
            <a:pPr algn="ctr"/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 definition , proposed solution, boundary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127754" y="1243574"/>
            <a:ext cx="2853945" cy="1888501"/>
            <a:chOff x="3127754" y="1243574"/>
            <a:chExt cx="2853945" cy="1888501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7754" y="1243574"/>
              <a:ext cx="2853945" cy="1888501"/>
            </a:xfrm>
            <a:prstGeom prst="rect">
              <a:avLst/>
            </a:prstGeom>
            <a:effectLst>
              <a:outerShdw blurRad="2413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文本框 9"/>
            <p:cNvSpPr txBox="1"/>
            <p:nvPr/>
          </p:nvSpPr>
          <p:spPr>
            <a:xfrm>
              <a:off x="4265962" y="1824297"/>
              <a:ext cx="1043876" cy="1107996"/>
            </a:xfrm>
            <a:prstGeom prst="rect">
              <a:avLst/>
            </a:prstGeom>
            <a:noFill/>
            <a:effectLst>
              <a:outerShdw blurRad="2413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  <a:effectLst>
                    <a:outerShdw blurRad="2921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libri" panose="020F0502020204030204" pitchFamily="34" charset="0"/>
                  <a:ea typeface="+mj-ea"/>
                </a:rPr>
                <a:t>01</a:t>
              </a:r>
              <a:endParaRPr lang="zh-CN" altLang="en-US" sz="6600" b="1" dirty="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2013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Hình ảnh 6" descr="Ảnh có chứa đồ họa véc-tơ&#10;&#10;Mô tả được tạo tự động">
            <a:extLst>
              <a:ext uri="{FF2B5EF4-FFF2-40B4-BE49-F238E27FC236}">
                <a16:creationId xmlns:a16="http://schemas.microsoft.com/office/drawing/2014/main" id="{2A926E72-BF14-424E-97CC-79CB91760C2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50390" y="4905788"/>
            <a:ext cx="1726973" cy="1726973"/>
          </a:xfrm>
          <a:prstGeom prst="rect">
            <a:avLst/>
          </a:prstGeom>
        </p:spPr>
      </p:pic>
      <p:pic>
        <p:nvPicPr>
          <p:cNvPr id="11" name="图片 3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9" t="7719"/>
          <a:stretch/>
        </p:blipFill>
        <p:spPr>
          <a:xfrm>
            <a:off x="2" y="1"/>
            <a:ext cx="2304976" cy="1268412"/>
          </a:xfrm>
          <a:prstGeom prst="rect">
            <a:avLst/>
          </a:prstGeom>
        </p:spPr>
      </p:pic>
      <p:grpSp>
        <p:nvGrpSpPr>
          <p:cNvPr id="12" name="组合 33"/>
          <p:cNvGrpSpPr/>
          <p:nvPr/>
        </p:nvGrpSpPr>
        <p:grpSpPr>
          <a:xfrm>
            <a:off x="1195529" y="485297"/>
            <a:ext cx="3550972" cy="1061829"/>
            <a:chOff x="1949291" y="371073"/>
            <a:chExt cx="3550972" cy="1061829"/>
          </a:xfrm>
        </p:grpSpPr>
        <p:sp>
          <p:nvSpPr>
            <p:cNvPr id="13" name="文本框 34"/>
            <p:cNvSpPr txBox="1"/>
            <p:nvPr/>
          </p:nvSpPr>
          <p:spPr>
            <a:xfrm>
              <a:off x="1949291" y="371073"/>
              <a:ext cx="3550972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INTRODUCTION</a:t>
              </a:r>
              <a:endParaRPr lang="zh-CN" altLang="en-US" sz="4000" b="1" dirty="0">
                <a:solidFill>
                  <a:schemeClr val="accent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" name="文本框 39"/>
            <p:cNvSpPr txBox="1"/>
            <p:nvPr/>
          </p:nvSpPr>
          <p:spPr>
            <a:xfrm>
              <a:off x="1949291" y="909682"/>
              <a:ext cx="32968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</a:rPr>
                <a:t>CURRENT SITUATION</a:t>
              </a:r>
              <a:endParaRPr lang="zh-CN" alt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6" name="TextBox 5">
            <a:extLst>
              <a:ext uri="{FF2B5EF4-FFF2-40B4-BE49-F238E27FC236}">
                <a16:creationId xmlns:a16="http://schemas.microsoft.com/office/drawing/2014/main" id="{01AE36A2-8491-41B6-8925-FB5C5B1F2831}"/>
              </a:ext>
            </a:extLst>
          </p:cNvPr>
          <p:cNvSpPr txBox="1"/>
          <p:nvPr/>
        </p:nvSpPr>
        <p:spPr>
          <a:xfrm>
            <a:off x="702265" y="5541849"/>
            <a:ext cx="8487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The number of people who regularly use the car booking application is from 2013-2018</a:t>
            </a:r>
          </a:p>
        </p:txBody>
      </p:sp>
      <p:pic>
        <p:nvPicPr>
          <p:cNvPr id="17" name="图片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9" t="7719"/>
          <a:stretch/>
        </p:blipFill>
        <p:spPr>
          <a:xfrm rot="10800000">
            <a:off x="8297197" y="4714718"/>
            <a:ext cx="3894803" cy="214328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7637791" y="664763"/>
            <a:ext cx="4286334" cy="2891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indent="-285750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Demand for taxis through the application is increasing</a:t>
            </a:r>
          </a:p>
          <a:p>
            <a:pPr marL="742950" marR="0" indent="-285750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Traditional taxi model operating costs are increasing. Therefore, the need to upgrade the operating system towards using car booking applications is increasing.</a:t>
            </a:r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B0CD4BC0-7944-4283-B668-C449222AEE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2782675"/>
              </p:ext>
            </p:extLst>
          </p:nvPr>
        </p:nvGraphicFramePr>
        <p:xfrm>
          <a:off x="944347" y="1545622"/>
          <a:ext cx="6693444" cy="4016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45119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 descr="Ảnh có chứa đồ họa véc-tơ&#10;&#10;Mô tả được tạo tự động">
            <a:extLst>
              <a:ext uri="{FF2B5EF4-FFF2-40B4-BE49-F238E27FC236}">
                <a16:creationId xmlns:a16="http://schemas.microsoft.com/office/drawing/2014/main" id="{B24D70A5-6BF7-4B36-982F-F41428ED85F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07665" y="683639"/>
            <a:ext cx="1726973" cy="172697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9" t="7719"/>
          <a:stretch/>
        </p:blipFill>
        <p:spPr>
          <a:xfrm>
            <a:off x="2" y="1"/>
            <a:ext cx="2304976" cy="1268412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1195529" y="485297"/>
            <a:ext cx="3550972" cy="1061829"/>
            <a:chOff x="1949291" y="371073"/>
            <a:chExt cx="3550972" cy="1061829"/>
          </a:xfrm>
        </p:grpSpPr>
        <p:sp>
          <p:nvSpPr>
            <p:cNvPr id="35" name="文本框 34"/>
            <p:cNvSpPr txBox="1"/>
            <p:nvPr/>
          </p:nvSpPr>
          <p:spPr>
            <a:xfrm>
              <a:off x="1949291" y="371073"/>
              <a:ext cx="3550972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INTRODUCTION</a:t>
              </a:r>
              <a:endParaRPr lang="zh-CN" altLang="en-US" sz="4000" b="1" dirty="0">
                <a:solidFill>
                  <a:schemeClr val="accent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949291" y="909682"/>
              <a:ext cx="25523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</a:rPr>
                <a:t>OUR PROPOSAL</a:t>
              </a:r>
              <a:endParaRPr lang="zh-CN" alt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24" name="Picture 3">
            <a:extLst>
              <a:ext uri="{FF2B5EF4-FFF2-40B4-BE49-F238E27FC236}">
                <a16:creationId xmlns:a16="http://schemas.microsoft.com/office/drawing/2014/main" id="{993FD2AF-F4FF-471F-9405-A99AC09792B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3" t="315" r="10589"/>
          <a:stretch/>
        </p:blipFill>
        <p:spPr>
          <a:xfrm>
            <a:off x="4909043" y="195416"/>
            <a:ext cx="2966693" cy="2145993"/>
          </a:xfrm>
          <a:prstGeom prst="rect">
            <a:avLst/>
          </a:prstGeom>
        </p:spPr>
      </p:pic>
      <p:sp>
        <p:nvSpPr>
          <p:cNvPr id="27" name="TextBox 7">
            <a:extLst>
              <a:ext uri="{FF2B5EF4-FFF2-40B4-BE49-F238E27FC236}">
                <a16:creationId xmlns:a16="http://schemas.microsoft.com/office/drawing/2014/main" id="{2A670F68-E5EB-4709-B992-7A0E33221816}"/>
              </a:ext>
            </a:extLst>
          </p:cNvPr>
          <p:cNvSpPr txBox="1"/>
          <p:nvPr/>
        </p:nvSpPr>
        <p:spPr>
          <a:xfrm>
            <a:off x="1634389" y="5648114"/>
            <a:ext cx="841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Driver</a:t>
            </a: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03007D6C-3B45-4D70-B651-A394DE560E33}"/>
              </a:ext>
            </a:extLst>
          </p:cNvPr>
          <p:cNvSpPr txBox="1"/>
          <p:nvPr/>
        </p:nvSpPr>
        <p:spPr>
          <a:xfrm>
            <a:off x="10107665" y="5598132"/>
            <a:ext cx="1211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Customer</a:t>
            </a:r>
          </a:p>
        </p:txBody>
      </p:sp>
      <p:cxnSp>
        <p:nvCxnSpPr>
          <p:cNvPr id="29" name="Straight Arrow Connector 10">
            <a:extLst>
              <a:ext uri="{FF2B5EF4-FFF2-40B4-BE49-F238E27FC236}">
                <a16:creationId xmlns:a16="http://schemas.microsoft.com/office/drawing/2014/main" id="{6B05CAE2-DCE3-4AC3-B5CD-5E5ED017744A}"/>
              </a:ext>
            </a:extLst>
          </p:cNvPr>
          <p:cNvCxnSpPr>
            <a:cxnSpLocks/>
          </p:cNvCxnSpPr>
          <p:nvPr/>
        </p:nvCxnSpPr>
        <p:spPr>
          <a:xfrm flipV="1">
            <a:off x="3631167" y="2393983"/>
            <a:ext cx="2281143" cy="21497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14">
            <a:extLst>
              <a:ext uri="{FF2B5EF4-FFF2-40B4-BE49-F238E27FC236}">
                <a16:creationId xmlns:a16="http://schemas.microsoft.com/office/drawing/2014/main" id="{3140D4B8-4970-4D21-B717-4050CB59FC71}"/>
              </a:ext>
            </a:extLst>
          </p:cNvPr>
          <p:cNvCxnSpPr>
            <a:cxnSpLocks/>
          </p:cNvCxnSpPr>
          <p:nvPr/>
        </p:nvCxnSpPr>
        <p:spPr>
          <a:xfrm>
            <a:off x="6516763" y="2393983"/>
            <a:ext cx="2357164" cy="22519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1" name="图片 3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9" t="7719"/>
          <a:stretch/>
        </p:blipFill>
        <p:spPr>
          <a:xfrm rot="5400000">
            <a:off x="9322269" y="702775"/>
            <a:ext cx="3702179" cy="2037283"/>
          </a:xfrm>
          <a:prstGeom prst="rect">
            <a:avLst/>
          </a:prstGeom>
        </p:spPr>
      </p:pic>
      <p:cxnSp>
        <p:nvCxnSpPr>
          <p:cNvPr id="16" name="Straight Arrow Connector 10">
            <a:extLst>
              <a:ext uri="{FF2B5EF4-FFF2-40B4-BE49-F238E27FC236}">
                <a16:creationId xmlns:a16="http://schemas.microsoft.com/office/drawing/2014/main" id="{6B05CAE2-DCE3-4AC3-B5CD-5E5ED017744A}"/>
              </a:ext>
            </a:extLst>
          </p:cNvPr>
          <p:cNvCxnSpPr>
            <a:cxnSpLocks/>
          </p:cNvCxnSpPr>
          <p:nvPr/>
        </p:nvCxnSpPr>
        <p:spPr>
          <a:xfrm>
            <a:off x="4355424" y="5598132"/>
            <a:ext cx="333992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552995" y="2711403"/>
            <a:ext cx="140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Book and Go</a:t>
            </a:r>
            <a:endParaRPr lang="en-GB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Káº¿t quáº£ hÃ¬nh áº£nh cho driver picture vector">
            <a:extLst>
              <a:ext uri="{FF2B5EF4-FFF2-40B4-BE49-F238E27FC236}">
                <a16:creationId xmlns:a16="http://schemas.microsoft.com/office/drawing/2014/main" id="{95C9918D-1BBA-433A-BBAD-9051691E7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439" y="4645950"/>
            <a:ext cx="1443531" cy="204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áº¿t quáº£ hÃ¬nh áº£nh cho customer picture vector">
            <a:extLst>
              <a:ext uri="{FF2B5EF4-FFF2-40B4-BE49-F238E27FC236}">
                <a16:creationId xmlns:a16="http://schemas.microsoft.com/office/drawing/2014/main" id="{B27154D4-6445-4A54-B2C3-FE2D8D7109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28"/>
          <a:stretch/>
        </p:blipFill>
        <p:spPr bwMode="auto">
          <a:xfrm>
            <a:off x="7867842" y="4901610"/>
            <a:ext cx="2092588" cy="160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19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38">
            <a:extLst>
              <a:ext uri="{FF2B5EF4-FFF2-40B4-BE49-F238E27FC236}">
                <a16:creationId xmlns:a16="http://schemas.microsoft.com/office/drawing/2014/main" id="{0A455DFA-EC69-4C43-9B86-36E0787B9B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9" t="7719"/>
          <a:stretch/>
        </p:blipFill>
        <p:spPr>
          <a:xfrm rot="10800000">
            <a:off x="8297197" y="4714717"/>
            <a:ext cx="3894803" cy="2143282"/>
          </a:xfrm>
          <a:prstGeom prst="rect">
            <a:avLst/>
          </a:prstGeom>
        </p:spPr>
      </p:pic>
      <p:pic>
        <p:nvPicPr>
          <p:cNvPr id="8" name="图片 37">
            <a:extLst>
              <a:ext uri="{FF2B5EF4-FFF2-40B4-BE49-F238E27FC236}">
                <a16:creationId xmlns:a16="http://schemas.microsoft.com/office/drawing/2014/main" id="{8B724514-317B-2540-8118-475BDAE2BC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9" t="7719"/>
          <a:stretch/>
        </p:blipFill>
        <p:spPr>
          <a:xfrm>
            <a:off x="2" y="1"/>
            <a:ext cx="2304976" cy="126841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892197" y="437416"/>
            <a:ext cx="2583336" cy="7817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Technology</a:t>
            </a:r>
          </a:p>
        </p:txBody>
      </p:sp>
      <p:pic>
        <p:nvPicPr>
          <p:cNvPr id="2050" name="Picture 2" descr="Káº¿t quáº£ hÃ¬nh áº£nh cho spring MVC logo">
            <a:extLst>
              <a:ext uri="{FF2B5EF4-FFF2-40B4-BE49-F238E27FC236}">
                <a16:creationId xmlns:a16="http://schemas.microsoft.com/office/drawing/2014/main" id="{EA576FDB-A56F-4D73-BA67-B448CDF02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05" y="1644280"/>
            <a:ext cx="2486290" cy="126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áº¿t quáº£ hÃ¬nh áº£nh cho nodejs logo">
            <a:extLst>
              <a:ext uri="{FF2B5EF4-FFF2-40B4-BE49-F238E27FC236}">
                <a16:creationId xmlns:a16="http://schemas.microsoft.com/office/drawing/2014/main" id="{F01EF2E0-7450-4A74-8E2A-46D355422F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93" b="20733"/>
          <a:stretch/>
        </p:blipFill>
        <p:spPr bwMode="auto">
          <a:xfrm>
            <a:off x="4287538" y="1499861"/>
            <a:ext cx="2583336" cy="152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Káº¿t quáº£ hÃ¬nh áº£nh cho mariadb logo">
            <a:extLst>
              <a:ext uri="{FF2B5EF4-FFF2-40B4-BE49-F238E27FC236}">
                <a16:creationId xmlns:a16="http://schemas.microsoft.com/office/drawing/2014/main" id="{F4398434-CA32-4DFF-B4CF-8C737A314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05" y="3619386"/>
            <a:ext cx="3129516" cy="109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Káº¿t quáº£ hÃ¬nh áº£nh cho tomcat logo">
            <a:extLst>
              <a:ext uri="{FF2B5EF4-FFF2-40B4-BE49-F238E27FC236}">
                <a16:creationId xmlns:a16="http://schemas.microsoft.com/office/drawing/2014/main" id="{A20AB08C-2C61-4241-B941-B565FFB3E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439" y="3486499"/>
            <a:ext cx="2456435" cy="122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Ã¬nh áº£nh cÃ³ liÃªn quan">
            <a:extLst>
              <a:ext uri="{FF2B5EF4-FFF2-40B4-BE49-F238E27FC236}">
                <a16:creationId xmlns:a16="http://schemas.microsoft.com/office/drawing/2014/main" id="{19CA69DB-7F9C-45CF-AAF4-ABAD6AA22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05" y="5051173"/>
            <a:ext cx="2873002" cy="109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Káº¿t quáº£ hÃ¬nh áº£nh cho socket.io logo">
            <a:extLst>
              <a:ext uri="{FF2B5EF4-FFF2-40B4-BE49-F238E27FC236}">
                <a16:creationId xmlns:a16="http://schemas.microsoft.com/office/drawing/2014/main" id="{F1DD1E4D-A8CD-4BB5-9DB8-14A8A419A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725" y="1509077"/>
            <a:ext cx="3547181" cy="126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Káº¿t quáº£ hÃ¬nh áº£nh cho bootstrap logo png">
            <a:extLst>
              <a:ext uri="{FF2B5EF4-FFF2-40B4-BE49-F238E27FC236}">
                <a16:creationId xmlns:a16="http://schemas.microsoft.com/office/drawing/2014/main" id="{6228FBE8-35BC-49F9-A7C8-23D5B7F90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786" y="3272373"/>
            <a:ext cx="1939578" cy="1939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Káº¿t quáº£ hÃ¬nh áº£nh cho jquery logo png">
            <a:extLst>
              <a:ext uri="{FF2B5EF4-FFF2-40B4-BE49-F238E27FC236}">
                <a16:creationId xmlns:a16="http://schemas.microsoft.com/office/drawing/2014/main" id="{CAEF12C1-C739-4088-947C-1735D16EB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143" y="3499378"/>
            <a:ext cx="1485569" cy="1485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Káº¿t quáº£ hÃ¬nh áº£nh cho restful api logo png">
            <a:extLst>
              <a:ext uri="{FF2B5EF4-FFF2-40B4-BE49-F238E27FC236}">
                <a16:creationId xmlns:a16="http://schemas.microsoft.com/office/drawing/2014/main" id="{55180961-9587-452A-B310-6B9C9A580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655" y="4984947"/>
            <a:ext cx="2583337" cy="155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Káº¿t quáº£ hÃ¬nh áº£nh cho gson logo png">
            <a:extLst>
              <a:ext uri="{FF2B5EF4-FFF2-40B4-BE49-F238E27FC236}">
                <a16:creationId xmlns:a16="http://schemas.microsoft.com/office/drawing/2014/main" id="{3FE510E7-4E7C-467D-8C0C-B18CF783B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046" y="5348923"/>
            <a:ext cx="1835075" cy="91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37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>
            <a:extLst>
              <a:ext uri="{FF2B5EF4-FFF2-40B4-BE49-F238E27FC236}">
                <a16:creationId xmlns:a16="http://schemas.microsoft.com/office/drawing/2014/main" id="{F2A020F5-8CDD-414E-B283-A1ECB5F40B1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50390" y="4905786"/>
            <a:ext cx="1726974" cy="1726974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9" t="7719"/>
          <a:stretch/>
        </p:blipFill>
        <p:spPr>
          <a:xfrm rot="10800000">
            <a:off x="8297197" y="4714718"/>
            <a:ext cx="3894803" cy="2143282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9" t="7719"/>
          <a:stretch/>
        </p:blipFill>
        <p:spPr>
          <a:xfrm>
            <a:off x="2" y="1"/>
            <a:ext cx="2304976" cy="1268412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1195529" y="485297"/>
            <a:ext cx="3550972" cy="1061829"/>
            <a:chOff x="1949291" y="371073"/>
            <a:chExt cx="3550972" cy="1061829"/>
          </a:xfrm>
        </p:grpSpPr>
        <p:sp>
          <p:nvSpPr>
            <p:cNvPr id="35" name="文本框 34"/>
            <p:cNvSpPr txBox="1"/>
            <p:nvPr/>
          </p:nvSpPr>
          <p:spPr>
            <a:xfrm>
              <a:off x="1949291" y="371073"/>
              <a:ext cx="3550972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INTRODUCTION</a:t>
              </a:r>
              <a:endParaRPr lang="zh-CN" altLang="en-US" sz="4000" b="1" dirty="0">
                <a:solidFill>
                  <a:schemeClr val="accent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949291" y="909682"/>
              <a:ext cx="19168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</a:rPr>
                <a:t>BOUNDARY</a:t>
              </a:r>
              <a:endParaRPr lang="zh-CN" alt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281E29F5-EEB4-4CA1-8BAC-E3A5A419C53B}"/>
              </a:ext>
            </a:extLst>
          </p:cNvPr>
          <p:cNvSpPr/>
          <p:nvPr/>
        </p:nvSpPr>
        <p:spPr>
          <a:xfrm>
            <a:off x="1152490" y="1749129"/>
            <a:ext cx="98203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System only support Vietnamese Web User. 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5B161DCA-E82E-4E5A-8BBC-CB422B98C0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29" b="98291" l="10000" r="90000">
                        <a14:foregroundMark x1="14091" y1="32906" x2="29545" y2="50427"/>
                        <a14:foregroundMark x1="29091" y1="23932" x2="40455" y2="55983"/>
                        <a14:foregroundMark x1="40909" y1="14957" x2="48182" y2="52137"/>
                        <a14:foregroundMark x1="63182" y1="17949" x2="57273" y2="52137"/>
                        <a14:foregroundMark x1="85909" y1="55983" x2="62727" y2="65385"/>
                        <a14:foregroundMark x1="45909" y1="84615" x2="45909" y2="98291"/>
                        <a14:foregroundMark x1="16364" y1="36325" x2="15000" y2="32906"/>
                        <a14:foregroundMark x1="32727" y1="26068" x2="28182" y2="20085"/>
                        <a14:foregroundMark x1="43636" y1="17949" x2="38636" y2="13248"/>
                        <a14:foregroundMark x1="32273" y1="24359" x2="26818" y2="18803"/>
                        <a14:foregroundMark x1="57727" y1="23504" x2="60000" y2="18803"/>
                        <a14:foregroundMark x1="60000" y1="25214" x2="60909" y2="17949"/>
                        <a14:foregroundMark x1="58182" y1="25641" x2="59091" y2="200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358" y="303904"/>
            <a:ext cx="2268642" cy="241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6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9" t="7719" r="5274"/>
          <a:stretch/>
        </p:blipFill>
        <p:spPr>
          <a:xfrm rot="5400000" flipV="1">
            <a:off x="-1433286" y="1418768"/>
            <a:ext cx="6872516" cy="400594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93528" y="3968820"/>
            <a:ext cx="4103752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经典综艺体简" panose="02010609000101010101" pitchFamily="49" charset="-122"/>
              </a:rPr>
              <a:t>IMPLEMENTATION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 panose="020F0502020204030204" pitchFamily="34" charset="0"/>
              <a:cs typeface="经典综艺体简" panose="0201060900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33784" y="4522817"/>
            <a:ext cx="664402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 and Implement system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985254" y="1567424"/>
            <a:ext cx="2853945" cy="1888501"/>
            <a:chOff x="3127754" y="1243574"/>
            <a:chExt cx="2853945" cy="1888501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7754" y="1243574"/>
              <a:ext cx="2853945" cy="1888501"/>
            </a:xfrm>
            <a:prstGeom prst="rect">
              <a:avLst/>
            </a:prstGeom>
            <a:effectLst>
              <a:outerShdw blurRad="2413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文本框 9"/>
            <p:cNvSpPr txBox="1"/>
            <p:nvPr/>
          </p:nvSpPr>
          <p:spPr>
            <a:xfrm>
              <a:off x="4265961" y="1824297"/>
              <a:ext cx="1043876" cy="1107996"/>
            </a:xfrm>
            <a:prstGeom prst="rect">
              <a:avLst/>
            </a:prstGeom>
            <a:noFill/>
            <a:effectLst>
              <a:outerShdw blurRad="2413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6600" b="1" i="1" dirty="0">
                  <a:solidFill>
                    <a:schemeClr val="bg1"/>
                  </a:solidFill>
                  <a:effectLst>
                    <a:outerShdw blurRad="2921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Calibri" panose="020F0502020204030204" pitchFamily="34" charset="0"/>
                  <a:ea typeface="+mj-ea"/>
                </a:rPr>
                <a:t>02</a:t>
              </a:r>
              <a:endParaRPr lang="zh-CN" altLang="en-US" sz="6600" b="1" i="1" dirty="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1511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Hình ảnh 15" descr="Ảnh có chứa đồ họa véc-tơ&#10;&#10;Mô tả được tạo tự động">
            <a:extLst>
              <a:ext uri="{FF2B5EF4-FFF2-40B4-BE49-F238E27FC236}">
                <a16:creationId xmlns:a16="http://schemas.microsoft.com/office/drawing/2014/main" id="{1E8D619C-4A38-4F90-83D0-6F4C9145536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50390" y="4905787"/>
            <a:ext cx="1726973" cy="1726973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9" t="7719"/>
          <a:stretch/>
        </p:blipFill>
        <p:spPr>
          <a:xfrm rot="10800000">
            <a:off x="8297197" y="4714718"/>
            <a:ext cx="3894803" cy="2143282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9" t="7719"/>
          <a:stretch/>
        </p:blipFill>
        <p:spPr>
          <a:xfrm>
            <a:off x="2" y="1"/>
            <a:ext cx="2304976" cy="1268412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1195529" y="485297"/>
            <a:ext cx="4184159" cy="1061829"/>
            <a:chOff x="1949291" y="371073"/>
            <a:chExt cx="4184159" cy="1061829"/>
          </a:xfrm>
        </p:grpSpPr>
        <p:sp>
          <p:nvSpPr>
            <p:cNvPr id="35" name="文本框 34"/>
            <p:cNvSpPr txBox="1"/>
            <p:nvPr/>
          </p:nvSpPr>
          <p:spPr>
            <a:xfrm>
              <a:off x="1949291" y="371073"/>
              <a:ext cx="41841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FangSong" panose="02010609060101010101" pitchFamily="49" charset="-122"/>
                  <a:cs typeface="经典综艺体简" panose="02010609000101010101" pitchFamily="49" charset="-122"/>
                </a:rPr>
                <a:t>IMPLEMENTATION</a:t>
              </a:r>
              <a:endParaRPr lang="zh-CN" altLang="en-US" sz="4000" b="1" dirty="0">
                <a:solidFill>
                  <a:schemeClr val="accent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949291" y="909682"/>
              <a:ext cx="37022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</a:rPr>
                <a:t>SYSTEM ARCHITECTURE</a:t>
              </a:r>
              <a:endParaRPr lang="zh-CN" alt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3074" name="Picture 2" descr="Káº¿t quáº£ hÃ¬nh áº£nh cho nodejs ARCHITECTURE">
            <a:extLst>
              <a:ext uri="{FF2B5EF4-FFF2-40B4-BE49-F238E27FC236}">
                <a16:creationId xmlns:a16="http://schemas.microsoft.com/office/drawing/2014/main" id="{487D0661-A652-4BA9-9530-3A10EA0C2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33" y="2002248"/>
            <a:ext cx="9536772" cy="37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Káº¿t quáº£ hÃ¬nh áº£nh cho nodejs logo">
            <a:extLst>
              <a:ext uri="{FF2B5EF4-FFF2-40B4-BE49-F238E27FC236}">
                <a16:creationId xmlns:a16="http://schemas.microsoft.com/office/drawing/2014/main" id="{B7866910-55EA-4E74-A9F5-BDBA21E322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93" b="20733"/>
          <a:stretch/>
        </p:blipFill>
        <p:spPr bwMode="auto">
          <a:xfrm>
            <a:off x="9034627" y="225240"/>
            <a:ext cx="2583336" cy="152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73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包图主题2">
  <a:themeElements>
    <a:clrScheme name="自定义 1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34020"/>
      </a:accent1>
      <a:accent2>
        <a:srgbClr val="FBAA11"/>
      </a:accent2>
      <a:accent3>
        <a:srgbClr val="F34020"/>
      </a:accent3>
      <a:accent4>
        <a:srgbClr val="FBAA11"/>
      </a:accent4>
      <a:accent5>
        <a:srgbClr val="F34020"/>
      </a:accent5>
      <a:accent6>
        <a:srgbClr val="FBAA11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4026</TotalTime>
  <Words>938</Words>
  <Application>Microsoft Office PowerPoint</Application>
  <PresentationFormat>Widescreen</PresentationFormat>
  <Paragraphs>270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Cambria</vt:lpstr>
      <vt:lpstr>Wingdings</vt:lpstr>
      <vt:lpstr>Calibri</vt:lpstr>
      <vt:lpstr>等线</vt:lpstr>
      <vt:lpstr>Courier New</vt:lpstr>
      <vt:lpstr>包图主题2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Vi Nguyen</dc:creator>
  <cp:lastModifiedBy>tai phamluong</cp:lastModifiedBy>
  <cp:revision>272</cp:revision>
  <dcterms:created xsi:type="dcterms:W3CDTF">2017-08-21T11:09:28Z</dcterms:created>
  <dcterms:modified xsi:type="dcterms:W3CDTF">2019-09-17T04:37:25Z</dcterms:modified>
</cp:coreProperties>
</file>